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63" r:id="rId6"/>
    <p:sldId id="264" r:id="rId7"/>
    <p:sldId id="260" r:id="rId8"/>
    <p:sldId id="257" r:id="rId9"/>
    <p:sldId id="26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E17C3C"/>
    <a:srgbClr val="4472C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33466-609F-4851-B19F-564DED66A556}" v="353" dt="2023-09-29T14:00:31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ajura, Davi" userId="4ce78943-789c-439f-b413-bf6ec525946f" providerId="ADAL" clId="{73DB8B59-478A-4F5F-BE59-12645B988EAC}"/>
    <pc:docChg chg="undo custSel addSld delSld modSld sldOrd">
      <pc:chgData name="Tanajura, Davi" userId="4ce78943-789c-439f-b413-bf6ec525946f" providerId="ADAL" clId="{73DB8B59-478A-4F5F-BE59-12645B988EAC}" dt="2023-08-11T18:25:49.611" v="1246" actId="21"/>
      <pc:docMkLst>
        <pc:docMk/>
      </pc:docMkLst>
      <pc:sldChg chg="addSp delSp modSp mod">
        <pc:chgData name="Tanajura, Davi" userId="4ce78943-789c-439f-b413-bf6ec525946f" providerId="ADAL" clId="{73DB8B59-478A-4F5F-BE59-12645B988EAC}" dt="2023-08-11T18:19:31.162" v="1242" actId="21"/>
        <pc:sldMkLst>
          <pc:docMk/>
          <pc:sldMk cId="2417884141" sldId="256"/>
        </pc:sldMkLst>
        <pc:spChg chg="add mod">
          <ac:chgData name="Tanajura, Davi" userId="4ce78943-789c-439f-b413-bf6ec525946f" providerId="ADAL" clId="{73DB8B59-478A-4F5F-BE59-12645B988EAC}" dt="2023-08-07T16:59:12.085" v="695" actId="164"/>
          <ac:spMkLst>
            <pc:docMk/>
            <pc:sldMk cId="2417884141" sldId="256"/>
            <ac:spMk id="2" creationId="{3BE50422-7B22-F537-A0A4-D9A41417158A}"/>
          </ac:spMkLst>
        </pc:spChg>
        <pc:spChg chg="add mod">
          <ac:chgData name="Tanajura, Davi" userId="4ce78943-789c-439f-b413-bf6ec525946f" providerId="ADAL" clId="{73DB8B59-478A-4F5F-BE59-12645B988EAC}" dt="2023-08-07T16:59:12.085" v="695" actId="164"/>
          <ac:spMkLst>
            <pc:docMk/>
            <pc:sldMk cId="2417884141" sldId="256"/>
            <ac:spMk id="3" creationId="{C184F248-1AB6-B834-8259-9BB8842F2CDA}"/>
          </ac:spMkLst>
        </pc:spChg>
        <pc:spChg chg="add mod">
          <ac:chgData name="Tanajura, Davi" userId="4ce78943-789c-439f-b413-bf6ec525946f" providerId="ADAL" clId="{73DB8B59-478A-4F5F-BE59-12645B988EAC}" dt="2023-08-07T16:58:37.472" v="689" actId="164"/>
          <ac:spMkLst>
            <pc:docMk/>
            <pc:sldMk cId="2417884141" sldId="256"/>
            <ac:spMk id="4" creationId="{1290D783-7F39-EB31-5486-4E3E45DAED85}"/>
          </ac:spMkLst>
        </pc:spChg>
        <pc:spChg chg="add mod">
          <ac:chgData name="Tanajura, Davi" userId="4ce78943-789c-439f-b413-bf6ec525946f" providerId="ADAL" clId="{73DB8B59-478A-4F5F-BE59-12645B988EAC}" dt="2023-08-07T16:58:37.472" v="689" actId="164"/>
          <ac:spMkLst>
            <pc:docMk/>
            <pc:sldMk cId="2417884141" sldId="256"/>
            <ac:spMk id="11" creationId="{6C84EE5E-78AF-ED3C-6C56-C911B0B3EA76}"/>
          </ac:spMkLst>
        </pc:spChg>
        <pc:spChg chg="add mod">
          <ac:chgData name="Tanajura, Davi" userId="4ce78943-789c-439f-b413-bf6ec525946f" providerId="ADAL" clId="{73DB8B59-478A-4F5F-BE59-12645B988EAC}" dt="2023-08-07T17:00:20.169" v="700" actId="164"/>
          <ac:spMkLst>
            <pc:docMk/>
            <pc:sldMk cId="2417884141" sldId="256"/>
            <ac:spMk id="13" creationId="{86B8FE2A-C340-BA44-A74F-6E32D579B92A}"/>
          </ac:spMkLst>
        </pc:spChg>
        <pc:spChg chg="add mod">
          <ac:chgData name="Tanajura, Davi" userId="4ce78943-789c-439f-b413-bf6ec525946f" providerId="ADAL" clId="{73DB8B59-478A-4F5F-BE59-12645B988EAC}" dt="2023-08-07T16:58:37.472" v="689" actId="164"/>
          <ac:spMkLst>
            <pc:docMk/>
            <pc:sldMk cId="2417884141" sldId="256"/>
            <ac:spMk id="16" creationId="{F07B1336-D745-BEF8-6D8C-5239CA944616}"/>
          </ac:spMkLst>
        </pc:spChg>
        <pc:spChg chg="mod">
          <ac:chgData name="Tanajura, Davi" userId="4ce78943-789c-439f-b413-bf6ec525946f" providerId="ADAL" clId="{73DB8B59-478A-4F5F-BE59-12645B988EAC}" dt="2023-08-07T17:00:20.169" v="700" actId="164"/>
          <ac:spMkLst>
            <pc:docMk/>
            <pc:sldMk cId="2417884141" sldId="256"/>
            <ac:spMk id="18" creationId="{ABC9A421-FA7E-C3E7-3708-326EA5BB1B76}"/>
          </ac:spMkLst>
        </pc:spChg>
        <pc:spChg chg="mod">
          <ac:chgData name="Tanajura, Davi" userId="4ce78943-789c-439f-b413-bf6ec525946f" providerId="ADAL" clId="{73DB8B59-478A-4F5F-BE59-12645B988EAC}" dt="2023-08-07T17:00:20.169" v="700" actId="164"/>
          <ac:spMkLst>
            <pc:docMk/>
            <pc:sldMk cId="2417884141" sldId="256"/>
            <ac:spMk id="19" creationId="{C5941893-1471-BD64-B17E-120F8EC12BE3}"/>
          </ac:spMkLst>
        </pc:spChg>
        <pc:spChg chg="add mod">
          <ac:chgData name="Tanajura, Davi" userId="4ce78943-789c-439f-b413-bf6ec525946f" providerId="ADAL" clId="{73DB8B59-478A-4F5F-BE59-12645B988EAC}" dt="2023-08-10T17:11:04.664" v="1021" actId="20577"/>
          <ac:spMkLst>
            <pc:docMk/>
            <pc:sldMk cId="2417884141" sldId="256"/>
            <ac:spMk id="20" creationId="{63577650-F597-59DC-33A3-B7645AD1ADBA}"/>
          </ac:spMkLst>
        </pc:spChg>
        <pc:spChg chg="del">
          <ac:chgData name="Tanajura, Davi" userId="4ce78943-789c-439f-b413-bf6ec525946f" providerId="ADAL" clId="{73DB8B59-478A-4F5F-BE59-12645B988EAC}" dt="2023-08-07T16:57:08.766" v="678" actId="478"/>
          <ac:spMkLst>
            <pc:docMk/>
            <pc:sldMk cId="2417884141" sldId="256"/>
            <ac:spMk id="20" creationId="{B6AF71C8-2137-3CF0-21A0-D8421A614F21}"/>
          </ac:spMkLst>
        </pc:spChg>
        <pc:spChg chg="mod">
          <ac:chgData name="Tanajura, Davi" userId="4ce78943-789c-439f-b413-bf6ec525946f" providerId="ADAL" clId="{73DB8B59-478A-4F5F-BE59-12645B988EAC}" dt="2023-08-07T17:00:20.169" v="700" actId="164"/>
          <ac:spMkLst>
            <pc:docMk/>
            <pc:sldMk cId="2417884141" sldId="256"/>
            <ac:spMk id="21" creationId="{8E9D1C15-7B4A-E9FB-690A-DDA0451C66F1}"/>
          </ac:spMkLst>
        </pc:spChg>
        <pc:spChg chg="del mod">
          <ac:chgData name="Tanajura, Davi" userId="4ce78943-789c-439f-b413-bf6ec525946f" providerId="ADAL" clId="{73DB8B59-478A-4F5F-BE59-12645B988EAC}" dt="2023-08-07T16:57:03.029" v="676" actId="478"/>
          <ac:spMkLst>
            <pc:docMk/>
            <pc:sldMk cId="2417884141" sldId="256"/>
            <ac:spMk id="22" creationId="{3DEE6E2D-A659-A9EE-3045-F87F5D8E9D85}"/>
          </ac:spMkLst>
        </pc:spChg>
        <pc:spChg chg="mod">
          <ac:chgData name="Tanajura, Davi" userId="4ce78943-789c-439f-b413-bf6ec525946f" providerId="ADAL" clId="{73DB8B59-478A-4F5F-BE59-12645B988EAC}" dt="2023-08-07T16:58:37.472" v="689" actId="164"/>
          <ac:spMkLst>
            <pc:docMk/>
            <pc:sldMk cId="2417884141" sldId="256"/>
            <ac:spMk id="24" creationId="{3C9EE2E7-F712-B304-4836-9DE3A2F1D2D5}"/>
          </ac:spMkLst>
        </pc:spChg>
        <pc:spChg chg="del">
          <ac:chgData name="Tanajura, Davi" userId="4ce78943-789c-439f-b413-bf6ec525946f" providerId="ADAL" clId="{73DB8B59-478A-4F5F-BE59-12645B988EAC}" dt="2023-08-07T16:57:05.486" v="677" actId="478"/>
          <ac:spMkLst>
            <pc:docMk/>
            <pc:sldMk cId="2417884141" sldId="256"/>
            <ac:spMk id="25" creationId="{B3EE2248-C009-9B7C-CD40-572718DC404D}"/>
          </ac:spMkLst>
        </pc:spChg>
        <pc:spChg chg="mod">
          <ac:chgData name="Tanajura, Davi" userId="4ce78943-789c-439f-b413-bf6ec525946f" providerId="ADAL" clId="{73DB8B59-478A-4F5F-BE59-12645B988EAC}" dt="2023-08-07T16:59:12.085" v="695" actId="164"/>
          <ac:spMkLst>
            <pc:docMk/>
            <pc:sldMk cId="2417884141" sldId="256"/>
            <ac:spMk id="26" creationId="{4155329F-FBF3-A694-99A5-219481980F7C}"/>
          </ac:spMkLst>
        </pc:spChg>
        <pc:spChg chg="mod">
          <ac:chgData name="Tanajura, Davi" userId="4ce78943-789c-439f-b413-bf6ec525946f" providerId="ADAL" clId="{73DB8B59-478A-4F5F-BE59-12645B988EAC}" dt="2023-08-07T16:59:12.085" v="695" actId="164"/>
          <ac:spMkLst>
            <pc:docMk/>
            <pc:sldMk cId="2417884141" sldId="256"/>
            <ac:spMk id="27" creationId="{99812388-A807-6CA8-8FB5-24E04DE30264}"/>
          </ac:spMkLst>
        </pc:spChg>
        <pc:spChg chg="add mod">
          <ac:chgData name="Tanajura, Davi" userId="4ce78943-789c-439f-b413-bf6ec525946f" providerId="ADAL" clId="{73DB8B59-478A-4F5F-BE59-12645B988EAC}" dt="2023-08-07T17:16:02.319" v="712" actId="208"/>
          <ac:spMkLst>
            <pc:docMk/>
            <pc:sldMk cId="2417884141" sldId="256"/>
            <ac:spMk id="32" creationId="{2D6028A5-4916-66EA-B629-EE239A068A81}"/>
          </ac:spMkLst>
        </pc:spChg>
        <pc:spChg chg="mod">
          <ac:chgData name="Tanajura, Davi" userId="4ce78943-789c-439f-b413-bf6ec525946f" providerId="ADAL" clId="{73DB8B59-478A-4F5F-BE59-12645B988EAC}" dt="2023-08-07T17:19:39.659" v="714" actId="1076"/>
          <ac:spMkLst>
            <pc:docMk/>
            <pc:sldMk cId="2417884141" sldId="256"/>
            <ac:spMk id="33" creationId="{BFDA0AB8-9D91-6D5C-5E49-1A3EBA153FE6}"/>
          </ac:spMkLst>
        </pc:spChg>
        <pc:spChg chg="mod">
          <ac:chgData name="Tanajura, Davi" userId="4ce78943-789c-439f-b413-bf6ec525946f" providerId="ADAL" clId="{73DB8B59-478A-4F5F-BE59-12645B988EAC}" dt="2023-08-07T17:04:32.567" v="704" actId="1076"/>
          <ac:spMkLst>
            <pc:docMk/>
            <pc:sldMk cId="2417884141" sldId="256"/>
            <ac:spMk id="34" creationId="{26C469E8-AC27-5B21-1552-C7D0F6FE6A72}"/>
          </ac:spMkLst>
        </pc:spChg>
        <pc:spChg chg="mod">
          <ac:chgData name="Tanajura, Davi" userId="4ce78943-789c-439f-b413-bf6ec525946f" providerId="ADAL" clId="{73DB8B59-478A-4F5F-BE59-12645B988EAC}" dt="2023-08-07T17:04:32.567" v="704" actId="1076"/>
          <ac:spMkLst>
            <pc:docMk/>
            <pc:sldMk cId="2417884141" sldId="256"/>
            <ac:spMk id="35" creationId="{19014BDC-99C9-6F19-5EAF-11A8FB3CA8F0}"/>
          </ac:spMkLst>
        </pc:spChg>
        <pc:spChg chg="mod">
          <ac:chgData name="Tanajura, Davi" userId="4ce78943-789c-439f-b413-bf6ec525946f" providerId="ADAL" clId="{73DB8B59-478A-4F5F-BE59-12645B988EAC}" dt="2023-08-07T17:19:39.659" v="714" actId="1076"/>
          <ac:spMkLst>
            <pc:docMk/>
            <pc:sldMk cId="2417884141" sldId="256"/>
            <ac:spMk id="36" creationId="{DE58E445-6B62-0A0F-B63F-3FFBF60BB2B2}"/>
          </ac:spMkLst>
        </pc:spChg>
        <pc:spChg chg="mod">
          <ac:chgData name="Tanajura, Davi" userId="4ce78943-789c-439f-b413-bf6ec525946f" providerId="ADAL" clId="{73DB8B59-478A-4F5F-BE59-12645B988EAC}" dt="2023-08-07T17:19:39.659" v="714" actId="1076"/>
          <ac:spMkLst>
            <pc:docMk/>
            <pc:sldMk cId="2417884141" sldId="256"/>
            <ac:spMk id="37" creationId="{E07D9B41-9724-DA2B-7A94-C043D7E900EB}"/>
          </ac:spMkLst>
        </pc:spChg>
        <pc:spChg chg="del">
          <ac:chgData name="Tanajura, Davi" userId="4ce78943-789c-439f-b413-bf6ec525946f" providerId="ADAL" clId="{73DB8B59-478A-4F5F-BE59-12645B988EAC}" dt="2023-08-10T17:07:47.573" v="720" actId="478"/>
          <ac:spMkLst>
            <pc:docMk/>
            <pc:sldMk cId="2417884141" sldId="256"/>
            <ac:spMk id="38" creationId="{4FB52BC4-D17B-B34F-CC3D-17058A02631F}"/>
          </ac:spMkLst>
        </pc:spChg>
        <pc:spChg chg="add del">
          <ac:chgData name="Tanajura, Davi" userId="4ce78943-789c-439f-b413-bf6ec525946f" providerId="ADAL" clId="{73DB8B59-478A-4F5F-BE59-12645B988EAC}" dt="2023-08-10T17:08:33.745" v="728" actId="21"/>
          <ac:spMkLst>
            <pc:docMk/>
            <pc:sldMk cId="2417884141" sldId="256"/>
            <ac:spMk id="39" creationId="{13B27EAF-526E-30A1-7027-5351957D2882}"/>
          </ac:spMkLst>
        </pc:spChg>
        <pc:spChg chg="mod">
          <ac:chgData name="Tanajura, Davi" userId="4ce78943-789c-439f-b413-bf6ec525946f" providerId="ADAL" clId="{73DB8B59-478A-4F5F-BE59-12645B988EAC}" dt="2023-08-10T17:11:33.979" v="1023" actId="1076"/>
          <ac:spMkLst>
            <pc:docMk/>
            <pc:sldMk cId="2417884141" sldId="256"/>
            <ac:spMk id="40" creationId="{1573DC85-2785-2D9E-2FF5-8B2FA569A1C2}"/>
          </ac:spMkLst>
        </pc:spChg>
        <pc:spChg chg="add mod">
          <ac:chgData name="Tanajura, Davi" userId="4ce78943-789c-439f-b413-bf6ec525946f" providerId="ADAL" clId="{73DB8B59-478A-4F5F-BE59-12645B988EAC}" dt="2023-08-07T17:15:35.553" v="710" actId="207"/>
          <ac:spMkLst>
            <pc:docMk/>
            <pc:sldMk cId="2417884141" sldId="256"/>
            <ac:spMk id="41" creationId="{F3264A42-6512-DF58-9EDE-145606799C56}"/>
          </ac:spMkLst>
        </pc:spChg>
        <pc:spChg chg="add mod">
          <ac:chgData name="Tanajura, Davi" userId="4ce78943-789c-439f-b413-bf6ec525946f" providerId="ADAL" clId="{73DB8B59-478A-4F5F-BE59-12645B988EAC}" dt="2023-08-07T17:16:10.945" v="713" actId="208"/>
          <ac:spMkLst>
            <pc:docMk/>
            <pc:sldMk cId="2417884141" sldId="256"/>
            <ac:spMk id="43" creationId="{32ECBFF6-AA7D-2E20-0888-0DD6FA4CE7E2}"/>
          </ac:spMkLst>
        </pc:spChg>
        <pc:spChg chg="add mod">
          <ac:chgData name="Tanajura, Davi" userId="4ce78943-789c-439f-b413-bf6ec525946f" providerId="ADAL" clId="{73DB8B59-478A-4F5F-BE59-12645B988EAC}" dt="2023-08-07T17:15:49.513" v="711" actId="207"/>
          <ac:spMkLst>
            <pc:docMk/>
            <pc:sldMk cId="2417884141" sldId="256"/>
            <ac:spMk id="44" creationId="{D47A0802-6CA7-17B1-5229-17EB33A072CC}"/>
          </ac:spMkLst>
        </pc:spChg>
        <pc:grpChg chg="add mod">
          <ac:chgData name="Tanajura, Davi" userId="4ce78943-789c-439f-b413-bf6ec525946f" providerId="ADAL" clId="{73DB8B59-478A-4F5F-BE59-12645B988EAC}" dt="2023-08-07T17:04:22.358" v="702" actId="553"/>
          <ac:grpSpMkLst>
            <pc:docMk/>
            <pc:sldMk cId="2417884141" sldId="256"/>
            <ac:grpSpMk id="23" creationId="{06BEF60A-9221-B884-B7AD-106439A71E4A}"/>
          </ac:grpSpMkLst>
        </pc:grpChg>
        <pc:grpChg chg="add mod">
          <ac:chgData name="Tanajura, Davi" userId="4ce78943-789c-439f-b413-bf6ec525946f" providerId="ADAL" clId="{73DB8B59-478A-4F5F-BE59-12645B988EAC}" dt="2023-08-07T17:04:25.384" v="703" actId="465"/>
          <ac:grpSpMkLst>
            <pc:docMk/>
            <pc:sldMk cId="2417884141" sldId="256"/>
            <ac:grpSpMk id="28" creationId="{1752E36F-760A-1D2D-8465-C42D24D633BD}"/>
          </ac:grpSpMkLst>
        </pc:grpChg>
        <pc:grpChg chg="add mod">
          <ac:chgData name="Tanajura, Davi" userId="4ce78943-789c-439f-b413-bf6ec525946f" providerId="ADAL" clId="{73DB8B59-478A-4F5F-BE59-12645B988EAC}" dt="2023-08-07T17:04:22.358" v="702" actId="553"/>
          <ac:grpSpMkLst>
            <pc:docMk/>
            <pc:sldMk cId="2417884141" sldId="256"/>
            <ac:grpSpMk id="31" creationId="{08C16A68-4047-5E3B-AE73-FFE2FB0D49B4}"/>
          </ac:grpSpMkLst>
        </pc:grpChg>
        <pc:picChg chg="add del">
          <ac:chgData name="Tanajura, Davi" userId="4ce78943-789c-439f-b413-bf6ec525946f" providerId="ADAL" clId="{73DB8B59-478A-4F5F-BE59-12645B988EAC}" dt="2023-08-11T18:19:31.162" v="1242" actId="21"/>
          <ac:picMkLst>
            <pc:docMk/>
            <pc:sldMk cId="2417884141" sldId="256"/>
            <ac:picMk id="22" creationId="{895B55EA-E16E-A65F-64F9-F52F5CE125B2}"/>
          </ac:picMkLst>
        </pc:picChg>
        <pc:picChg chg="mod">
          <ac:chgData name="Tanajura, Davi" userId="4ce78943-789c-439f-b413-bf6ec525946f" providerId="ADAL" clId="{73DB8B59-478A-4F5F-BE59-12645B988EAC}" dt="2023-08-10T17:08:24.676" v="726" actId="1076"/>
          <ac:picMkLst>
            <pc:docMk/>
            <pc:sldMk cId="2417884141" sldId="256"/>
            <ac:picMk id="42" creationId="{CEC510A7-C12F-67B2-4745-13CCBD7108DF}"/>
          </ac:picMkLst>
        </pc:picChg>
      </pc:sldChg>
      <pc:sldChg chg="modSp mod">
        <pc:chgData name="Tanajura, Davi" userId="4ce78943-789c-439f-b413-bf6ec525946f" providerId="ADAL" clId="{73DB8B59-478A-4F5F-BE59-12645B988EAC}" dt="2023-08-10T17:07:14.693" v="715" actId="1076"/>
        <pc:sldMkLst>
          <pc:docMk/>
          <pc:sldMk cId="1086609727" sldId="257"/>
        </pc:sldMkLst>
        <pc:picChg chg="mod">
          <ac:chgData name="Tanajura, Davi" userId="4ce78943-789c-439f-b413-bf6ec525946f" providerId="ADAL" clId="{73DB8B59-478A-4F5F-BE59-12645B988EAC}" dt="2023-08-10T17:07:14.693" v="715" actId="1076"/>
          <ac:picMkLst>
            <pc:docMk/>
            <pc:sldMk cId="1086609727" sldId="257"/>
            <ac:picMk id="2" creationId="{51414343-5471-4E88-BAD5-D6DA08F2C6A4}"/>
          </ac:picMkLst>
        </pc:picChg>
      </pc:sldChg>
      <pc:sldChg chg="addSp delSp modSp new mod">
        <pc:chgData name="Tanajura, Davi" userId="4ce78943-789c-439f-b413-bf6ec525946f" providerId="ADAL" clId="{73DB8B59-478A-4F5F-BE59-12645B988EAC}" dt="2023-08-11T18:25:49.611" v="1246" actId="21"/>
        <pc:sldMkLst>
          <pc:docMk/>
          <pc:sldMk cId="934621675" sldId="258"/>
        </pc:sldMkLst>
        <pc:spChg chg="add mod">
          <ac:chgData name="Tanajura, Davi" userId="4ce78943-789c-439f-b413-bf6ec525946f" providerId="ADAL" clId="{73DB8B59-478A-4F5F-BE59-12645B988EAC}" dt="2023-07-28T15:05:19.455" v="254" actId="20577"/>
          <ac:spMkLst>
            <pc:docMk/>
            <pc:sldMk cId="934621675" sldId="258"/>
            <ac:spMk id="3" creationId="{3BDF8B64-8E7C-DC31-C1FA-F41B692F9358}"/>
          </ac:spMkLst>
        </pc:spChg>
        <pc:spChg chg="add mod">
          <ac:chgData name="Tanajura, Davi" userId="4ce78943-789c-439f-b413-bf6ec525946f" providerId="ADAL" clId="{73DB8B59-478A-4F5F-BE59-12645B988EAC}" dt="2023-07-28T15:08:02.711" v="295" actId="14100"/>
          <ac:spMkLst>
            <pc:docMk/>
            <pc:sldMk cId="934621675" sldId="258"/>
            <ac:spMk id="4" creationId="{CFE9682E-2534-380E-C205-EFAF86C87A3F}"/>
          </ac:spMkLst>
        </pc:spChg>
        <pc:spChg chg="add mod">
          <ac:chgData name="Tanajura, Davi" userId="4ce78943-789c-439f-b413-bf6ec525946f" providerId="ADAL" clId="{73DB8B59-478A-4F5F-BE59-12645B988EAC}" dt="2023-07-28T14:24:27.882" v="30" actId="14100"/>
          <ac:spMkLst>
            <pc:docMk/>
            <pc:sldMk cId="934621675" sldId="258"/>
            <ac:spMk id="5" creationId="{1491EFDF-24AB-1AD4-4BB5-80780CD620B4}"/>
          </ac:spMkLst>
        </pc:spChg>
        <pc:spChg chg="add mod">
          <ac:chgData name="Tanajura, Davi" userId="4ce78943-789c-439f-b413-bf6ec525946f" providerId="ADAL" clId="{73DB8B59-478A-4F5F-BE59-12645B988EAC}" dt="2023-07-28T14:24:27.882" v="30" actId="14100"/>
          <ac:spMkLst>
            <pc:docMk/>
            <pc:sldMk cId="934621675" sldId="258"/>
            <ac:spMk id="6" creationId="{2D5C819E-DEAA-BF56-837F-BE7ACD9B1D8A}"/>
          </ac:spMkLst>
        </pc:spChg>
        <pc:spChg chg="add del mod">
          <ac:chgData name="Tanajura, Davi" userId="4ce78943-789c-439f-b413-bf6ec525946f" providerId="ADAL" clId="{73DB8B59-478A-4F5F-BE59-12645B988EAC}" dt="2023-07-28T14:19:49.472" v="9" actId="478"/>
          <ac:spMkLst>
            <pc:docMk/>
            <pc:sldMk cId="934621675" sldId="258"/>
            <ac:spMk id="7" creationId="{32C6CD3C-EED5-C38F-E9CE-3C59758CCABA}"/>
          </ac:spMkLst>
        </pc:spChg>
        <pc:spChg chg="add del mod">
          <ac:chgData name="Tanajura, Davi" userId="4ce78943-789c-439f-b413-bf6ec525946f" providerId="ADAL" clId="{73DB8B59-478A-4F5F-BE59-12645B988EAC}" dt="2023-07-28T14:19:49.472" v="9" actId="478"/>
          <ac:spMkLst>
            <pc:docMk/>
            <pc:sldMk cId="934621675" sldId="258"/>
            <ac:spMk id="8" creationId="{E647D503-91C9-DB0C-6BD9-9A6B58869C1E}"/>
          </ac:spMkLst>
        </pc:spChg>
        <pc:spChg chg="del mod topLvl">
          <ac:chgData name="Tanajura, Davi" userId="4ce78943-789c-439f-b413-bf6ec525946f" providerId="ADAL" clId="{73DB8B59-478A-4F5F-BE59-12645B988EAC}" dt="2023-07-28T14:19:57.465" v="10" actId="478"/>
          <ac:spMkLst>
            <pc:docMk/>
            <pc:sldMk cId="934621675" sldId="258"/>
            <ac:spMk id="15" creationId="{EB1AA796-68B9-5FEE-1CDA-5CFDDB13CAE4}"/>
          </ac:spMkLst>
        </pc:spChg>
        <pc:spChg chg="del mod topLvl">
          <ac:chgData name="Tanajura, Davi" userId="4ce78943-789c-439f-b413-bf6ec525946f" providerId="ADAL" clId="{73DB8B59-478A-4F5F-BE59-12645B988EAC}" dt="2023-07-28T14:19:57.465" v="10" actId="478"/>
          <ac:spMkLst>
            <pc:docMk/>
            <pc:sldMk cId="934621675" sldId="258"/>
            <ac:spMk id="18" creationId="{5804E51D-6D0D-6CDC-AD82-0EF13729CBAB}"/>
          </ac:spMkLst>
        </pc:spChg>
        <pc:spChg chg="del mod topLvl">
          <ac:chgData name="Tanajura, Davi" userId="4ce78943-789c-439f-b413-bf6ec525946f" providerId="ADAL" clId="{73DB8B59-478A-4F5F-BE59-12645B988EAC}" dt="2023-07-28T14:19:57.465" v="10" actId="478"/>
          <ac:spMkLst>
            <pc:docMk/>
            <pc:sldMk cId="934621675" sldId="258"/>
            <ac:spMk id="21" creationId="{806A8ABE-1AA7-3A62-C330-5CA6691BEF0E}"/>
          </ac:spMkLst>
        </pc:spChg>
        <pc:spChg chg="del mod topLvl">
          <ac:chgData name="Tanajura, Davi" userId="4ce78943-789c-439f-b413-bf6ec525946f" providerId="ADAL" clId="{73DB8B59-478A-4F5F-BE59-12645B988EAC}" dt="2023-07-28T14:19:57.465" v="10" actId="478"/>
          <ac:spMkLst>
            <pc:docMk/>
            <pc:sldMk cId="934621675" sldId="258"/>
            <ac:spMk id="24" creationId="{45A96BE6-C564-98E5-5898-22FDBE8E7927}"/>
          </ac:spMkLst>
        </pc:spChg>
        <pc:spChg chg="del mod topLvl">
          <ac:chgData name="Tanajura, Davi" userId="4ce78943-789c-439f-b413-bf6ec525946f" providerId="ADAL" clId="{73DB8B59-478A-4F5F-BE59-12645B988EAC}" dt="2023-07-28T14:20:49.815" v="16" actId="478"/>
          <ac:spMkLst>
            <pc:docMk/>
            <pc:sldMk cId="934621675" sldId="258"/>
            <ac:spMk id="26" creationId="{4488FBB9-03E4-1836-16EB-207371CE2771}"/>
          </ac:spMkLst>
        </pc:spChg>
        <pc:spChg chg="del mod topLvl">
          <ac:chgData name="Tanajura, Davi" userId="4ce78943-789c-439f-b413-bf6ec525946f" providerId="ADAL" clId="{73DB8B59-478A-4F5F-BE59-12645B988EAC}" dt="2023-07-28T14:22:18.383" v="17" actId="478"/>
          <ac:spMkLst>
            <pc:docMk/>
            <pc:sldMk cId="934621675" sldId="258"/>
            <ac:spMk id="29" creationId="{50EFB302-BDBA-1BE6-927B-399BD5365951}"/>
          </ac:spMkLst>
        </pc:spChg>
        <pc:spChg chg="add del mod">
          <ac:chgData name="Tanajura, Davi" userId="4ce78943-789c-439f-b413-bf6ec525946f" providerId="ADAL" clId="{73DB8B59-478A-4F5F-BE59-12645B988EAC}" dt="2023-07-28T14:19:49.472" v="9" actId="478"/>
          <ac:spMkLst>
            <pc:docMk/>
            <pc:sldMk cId="934621675" sldId="258"/>
            <ac:spMk id="32" creationId="{FF4ADFC3-11A7-135F-D359-59F5611213FA}"/>
          </ac:spMkLst>
        </pc:spChg>
        <pc:spChg chg="add mod">
          <ac:chgData name="Tanajura, Davi" userId="4ce78943-789c-439f-b413-bf6ec525946f" providerId="ADAL" clId="{73DB8B59-478A-4F5F-BE59-12645B988EAC}" dt="2023-07-28T14:24:27.882" v="30" actId="14100"/>
          <ac:spMkLst>
            <pc:docMk/>
            <pc:sldMk cId="934621675" sldId="258"/>
            <ac:spMk id="33" creationId="{9715577D-9D56-D6B6-BC5B-8C4539DA193E}"/>
          </ac:spMkLst>
        </pc:spChg>
        <pc:spChg chg="add mod">
          <ac:chgData name="Tanajura, Davi" userId="4ce78943-789c-439f-b413-bf6ec525946f" providerId="ADAL" clId="{73DB8B59-478A-4F5F-BE59-12645B988EAC}" dt="2023-07-28T15:08:16.827" v="298" actId="1076"/>
          <ac:spMkLst>
            <pc:docMk/>
            <pc:sldMk cId="934621675" sldId="258"/>
            <ac:spMk id="35" creationId="{26FD39A0-3193-8225-2334-703D6DF3D830}"/>
          </ac:spMkLst>
        </pc:spChg>
        <pc:spChg chg="add mod">
          <ac:chgData name="Tanajura, Davi" userId="4ce78943-789c-439f-b413-bf6ec525946f" providerId="ADAL" clId="{73DB8B59-478A-4F5F-BE59-12645B988EAC}" dt="2023-07-28T14:57:41.888" v="124" actId="1076"/>
          <ac:spMkLst>
            <pc:docMk/>
            <pc:sldMk cId="934621675" sldId="258"/>
            <ac:spMk id="36" creationId="{EB4CC564-3120-C821-AFA0-7F872E9E607B}"/>
          </ac:spMkLst>
        </pc:spChg>
        <pc:spChg chg="add del mod">
          <ac:chgData name="Tanajura, Davi" userId="4ce78943-789c-439f-b413-bf6ec525946f" providerId="ADAL" clId="{73DB8B59-478A-4F5F-BE59-12645B988EAC}" dt="2023-07-28T14:57:13.280" v="120" actId="478"/>
          <ac:spMkLst>
            <pc:docMk/>
            <pc:sldMk cId="934621675" sldId="258"/>
            <ac:spMk id="45" creationId="{381380C8-A4E0-9B40-8991-9FB23FFE7E59}"/>
          </ac:spMkLst>
        </pc:spChg>
        <pc:spChg chg="add mod">
          <ac:chgData name="Tanajura, Davi" userId="4ce78943-789c-439f-b413-bf6ec525946f" providerId="ADAL" clId="{73DB8B59-478A-4F5F-BE59-12645B988EAC}" dt="2023-07-28T14:50:47.510" v="70" actId="14100"/>
          <ac:spMkLst>
            <pc:docMk/>
            <pc:sldMk cId="934621675" sldId="258"/>
            <ac:spMk id="50" creationId="{C159C69E-4A8B-D1D5-3D22-AA655578B8E8}"/>
          </ac:spMkLst>
        </pc:spChg>
        <pc:spChg chg="add mod">
          <ac:chgData name="Tanajura, Davi" userId="4ce78943-789c-439f-b413-bf6ec525946f" providerId="ADAL" clId="{73DB8B59-478A-4F5F-BE59-12645B988EAC}" dt="2023-07-28T14:57:55.690" v="125" actId="1076"/>
          <ac:spMkLst>
            <pc:docMk/>
            <pc:sldMk cId="934621675" sldId="258"/>
            <ac:spMk id="53" creationId="{81F19873-EF5A-0317-4A6F-7A76E5C07A36}"/>
          </ac:spMkLst>
        </pc:spChg>
        <pc:spChg chg="add del mod">
          <ac:chgData name="Tanajura, Davi" userId="4ce78943-789c-439f-b413-bf6ec525946f" providerId="ADAL" clId="{73DB8B59-478A-4F5F-BE59-12645B988EAC}" dt="2023-07-28T14:52:00.569" v="75" actId="478"/>
          <ac:spMkLst>
            <pc:docMk/>
            <pc:sldMk cId="934621675" sldId="258"/>
            <ac:spMk id="54" creationId="{A5F62BA3-72DA-E891-C76D-C26C9563DC8C}"/>
          </ac:spMkLst>
        </pc:spChg>
        <pc:spChg chg="add del mod">
          <ac:chgData name="Tanajura, Davi" userId="4ce78943-789c-439f-b413-bf6ec525946f" providerId="ADAL" clId="{73DB8B59-478A-4F5F-BE59-12645B988EAC}" dt="2023-07-28T14:52:00.569" v="75" actId="478"/>
          <ac:spMkLst>
            <pc:docMk/>
            <pc:sldMk cId="934621675" sldId="258"/>
            <ac:spMk id="55" creationId="{CD5C7B92-FCF6-7891-FAE7-79B9DB18C822}"/>
          </ac:spMkLst>
        </pc:spChg>
        <pc:spChg chg="add del mod">
          <ac:chgData name="Tanajura, Davi" userId="4ce78943-789c-439f-b413-bf6ec525946f" providerId="ADAL" clId="{73DB8B59-478A-4F5F-BE59-12645B988EAC}" dt="2023-07-28T14:52:00.569" v="75" actId="478"/>
          <ac:spMkLst>
            <pc:docMk/>
            <pc:sldMk cId="934621675" sldId="258"/>
            <ac:spMk id="57" creationId="{706FB30D-CECC-0CAF-F57D-0D8762B31295}"/>
          </ac:spMkLst>
        </pc:spChg>
        <pc:spChg chg="add mod">
          <ac:chgData name="Tanajura, Davi" userId="4ce78943-789c-439f-b413-bf6ec525946f" providerId="ADAL" clId="{73DB8B59-478A-4F5F-BE59-12645B988EAC}" dt="2023-07-28T14:57:55.690" v="125" actId="1076"/>
          <ac:spMkLst>
            <pc:docMk/>
            <pc:sldMk cId="934621675" sldId="258"/>
            <ac:spMk id="58" creationId="{8AB2EFE0-9864-0458-1471-1D877A2CCDCD}"/>
          </ac:spMkLst>
        </pc:spChg>
        <pc:spChg chg="add mod">
          <ac:chgData name="Tanajura, Davi" userId="4ce78943-789c-439f-b413-bf6ec525946f" providerId="ADAL" clId="{73DB8B59-478A-4F5F-BE59-12645B988EAC}" dt="2023-07-28T14:57:55.690" v="125" actId="1076"/>
          <ac:spMkLst>
            <pc:docMk/>
            <pc:sldMk cId="934621675" sldId="258"/>
            <ac:spMk id="60" creationId="{F929DDE2-0E43-D63B-26AF-4B1F8B766F1D}"/>
          </ac:spMkLst>
        </pc:spChg>
        <pc:spChg chg="add mod">
          <ac:chgData name="Tanajura, Davi" userId="4ce78943-789c-439f-b413-bf6ec525946f" providerId="ADAL" clId="{73DB8B59-478A-4F5F-BE59-12645B988EAC}" dt="2023-07-28T14:57:55.690" v="125" actId="1076"/>
          <ac:spMkLst>
            <pc:docMk/>
            <pc:sldMk cId="934621675" sldId="258"/>
            <ac:spMk id="62" creationId="{1A7C9A6E-3D34-4715-8C68-78165EB5AC0A}"/>
          </ac:spMkLst>
        </pc:spChg>
        <pc:spChg chg="add mod">
          <ac:chgData name="Tanajura, Davi" userId="4ce78943-789c-439f-b413-bf6ec525946f" providerId="ADAL" clId="{73DB8B59-478A-4F5F-BE59-12645B988EAC}" dt="2023-07-28T14:59:08.600" v="137" actId="14100"/>
          <ac:spMkLst>
            <pc:docMk/>
            <pc:sldMk cId="934621675" sldId="258"/>
            <ac:spMk id="65" creationId="{6B5D7046-5243-F312-88A6-1985673913D7}"/>
          </ac:spMkLst>
        </pc:spChg>
        <pc:spChg chg="add mod">
          <ac:chgData name="Tanajura, Davi" userId="4ce78943-789c-439f-b413-bf6ec525946f" providerId="ADAL" clId="{73DB8B59-478A-4F5F-BE59-12645B988EAC}" dt="2023-07-28T15:01:08.526" v="211" actId="1038"/>
          <ac:spMkLst>
            <pc:docMk/>
            <pc:sldMk cId="934621675" sldId="258"/>
            <ac:spMk id="67" creationId="{FCEC72D1-C6B4-0CB4-AEED-FD0376F85DAC}"/>
          </ac:spMkLst>
        </pc:spChg>
        <pc:spChg chg="add mod">
          <ac:chgData name="Tanajura, Davi" userId="4ce78943-789c-439f-b413-bf6ec525946f" providerId="ADAL" clId="{73DB8B59-478A-4F5F-BE59-12645B988EAC}" dt="2023-07-28T15:00:49.787" v="148" actId="1076"/>
          <ac:spMkLst>
            <pc:docMk/>
            <pc:sldMk cId="934621675" sldId="258"/>
            <ac:spMk id="68" creationId="{7F87F114-6787-86E6-9CFA-C633F3442BDE}"/>
          </ac:spMkLst>
        </pc:spChg>
        <pc:spChg chg="add mod">
          <ac:chgData name="Tanajura, Davi" userId="4ce78943-789c-439f-b413-bf6ec525946f" providerId="ADAL" clId="{73DB8B59-478A-4F5F-BE59-12645B988EAC}" dt="2023-07-28T15:06:02.565" v="275" actId="1076"/>
          <ac:spMkLst>
            <pc:docMk/>
            <pc:sldMk cId="934621675" sldId="258"/>
            <ac:spMk id="77" creationId="{EF8AB7C8-6BCE-9C5A-8D5E-D553190B6AD0}"/>
          </ac:spMkLst>
        </pc:spChg>
        <pc:spChg chg="add mod">
          <ac:chgData name="Tanajura, Davi" userId="4ce78943-789c-439f-b413-bf6ec525946f" providerId="ADAL" clId="{73DB8B59-478A-4F5F-BE59-12645B988EAC}" dt="2023-07-28T15:06:25.896" v="289" actId="6549"/>
          <ac:spMkLst>
            <pc:docMk/>
            <pc:sldMk cId="934621675" sldId="258"/>
            <ac:spMk id="80" creationId="{434E20B5-D906-4D25-23A2-2C0DB229072C}"/>
          </ac:spMkLst>
        </pc:spChg>
        <pc:spChg chg="add mod">
          <ac:chgData name="Tanajura, Davi" userId="4ce78943-789c-439f-b413-bf6ec525946f" providerId="ADAL" clId="{73DB8B59-478A-4F5F-BE59-12645B988EAC}" dt="2023-07-28T15:08:44.574" v="316" actId="20577"/>
          <ac:spMkLst>
            <pc:docMk/>
            <pc:sldMk cId="934621675" sldId="258"/>
            <ac:spMk id="83" creationId="{818C793F-AB60-BEF9-D3C4-9FA1DAC288AE}"/>
          </ac:spMkLst>
        </pc:spChg>
        <pc:grpChg chg="add del mod">
          <ac:chgData name="Tanajura, Davi" userId="4ce78943-789c-439f-b413-bf6ec525946f" providerId="ADAL" clId="{73DB8B59-478A-4F5F-BE59-12645B988EAC}" dt="2023-07-28T14:18:57.364" v="5" actId="165"/>
          <ac:grpSpMkLst>
            <pc:docMk/>
            <pc:sldMk cId="934621675" sldId="258"/>
            <ac:grpSpMk id="13" creationId="{BDB1EE97-D144-86E1-83C3-E8B8704CA79B}"/>
          </ac:grpSpMkLst>
        </pc:grpChg>
        <pc:grpChg chg="add del mod">
          <ac:chgData name="Tanajura, Davi" userId="4ce78943-789c-439f-b413-bf6ec525946f" providerId="ADAL" clId="{73DB8B59-478A-4F5F-BE59-12645B988EAC}" dt="2023-07-28T14:18:57.364" v="5" actId="165"/>
          <ac:grpSpMkLst>
            <pc:docMk/>
            <pc:sldMk cId="934621675" sldId="258"/>
            <ac:grpSpMk id="16" creationId="{60D895B8-F33C-A92F-C282-002BCC076609}"/>
          </ac:grpSpMkLst>
        </pc:grpChg>
        <pc:grpChg chg="add del mod">
          <ac:chgData name="Tanajura, Davi" userId="4ce78943-789c-439f-b413-bf6ec525946f" providerId="ADAL" clId="{73DB8B59-478A-4F5F-BE59-12645B988EAC}" dt="2023-07-28T14:18:57.364" v="5" actId="165"/>
          <ac:grpSpMkLst>
            <pc:docMk/>
            <pc:sldMk cId="934621675" sldId="258"/>
            <ac:grpSpMk id="19" creationId="{864AA9CA-305D-FEBF-1C1E-98799E372A1C}"/>
          </ac:grpSpMkLst>
        </pc:grpChg>
        <pc:grpChg chg="add del mod">
          <ac:chgData name="Tanajura, Davi" userId="4ce78943-789c-439f-b413-bf6ec525946f" providerId="ADAL" clId="{73DB8B59-478A-4F5F-BE59-12645B988EAC}" dt="2023-07-28T14:18:57.364" v="5" actId="165"/>
          <ac:grpSpMkLst>
            <pc:docMk/>
            <pc:sldMk cId="934621675" sldId="258"/>
            <ac:grpSpMk id="22" creationId="{B1474DF2-E1BD-3B5E-4A95-08990E6BEDD7}"/>
          </ac:grpSpMkLst>
        </pc:grpChg>
        <pc:grpChg chg="add del mod">
          <ac:chgData name="Tanajura, Davi" userId="4ce78943-789c-439f-b413-bf6ec525946f" providerId="ADAL" clId="{73DB8B59-478A-4F5F-BE59-12645B988EAC}" dt="2023-07-28T14:18:57.364" v="5" actId="165"/>
          <ac:grpSpMkLst>
            <pc:docMk/>
            <pc:sldMk cId="934621675" sldId="258"/>
            <ac:grpSpMk id="25" creationId="{CE094FB2-BD5A-41E1-1AD5-FF55A2DFE9E4}"/>
          </ac:grpSpMkLst>
        </pc:grpChg>
        <pc:grpChg chg="add del mod">
          <ac:chgData name="Tanajura, Davi" userId="4ce78943-789c-439f-b413-bf6ec525946f" providerId="ADAL" clId="{73DB8B59-478A-4F5F-BE59-12645B988EAC}" dt="2023-07-28T14:18:57.364" v="5" actId="165"/>
          <ac:grpSpMkLst>
            <pc:docMk/>
            <pc:sldMk cId="934621675" sldId="258"/>
            <ac:grpSpMk id="28" creationId="{10BF53EC-3BEA-C014-3B6B-0DF0BEAD50E9}"/>
          </ac:grpSpMkLst>
        </pc:grpChg>
        <pc:picChg chg="add del">
          <ac:chgData name="Tanajura, Davi" userId="4ce78943-789c-439f-b413-bf6ec525946f" providerId="ADAL" clId="{73DB8B59-478A-4F5F-BE59-12645B988EAC}" dt="2023-08-11T18:25:49.611" v="1246" actId="21"/>
          <ac:picMkLst>
            <pc:docMk/>
            <pc:sldMk cId="934621675" sldId="258"/>
            <ac:picMk id="2" creationId="{33C4257C-4716-70AF-4FDE-314109380E64}"/>
          </ac:picMkLst>
        </pc:picChg>
        <pc:picChg chg="add del mod">
          <ac:chgData name="Tanajura, Davi" userId="4ce78943-789c-439f-b413-bf6ec525946f" providerId="ADAL" clId="{73DB8B59-478A-4F5F-BE59-12645B988EAC}" dt="2023-07-28T14:17:51.102" v="2" actId="478"/>
          <ac:picMkLst>
            <pc:docMk/>
            <pc:sldMk cId="934621675" sldId="258"/>
            <ac:picMk id="2" creationId="{994B9EBE-273B-DC46-5996-BEA79B3E7698}"/>
          </ac:picMkLst>
        </pc:picChg>
        <pc:picChg chg="add mod">
          <ac:chgData name="Tanajura, Davi" userId="4ce78943-789c-439f-b413-bf6ec525946f" providerId="ADAL" clId="{73DB8B59-478A-4F5F-BE59-12645B988EAC}" dt="2023-07-28T14:22:27.463" v="18" actId="1076"/>
          <ac:picMkLst>
            <pc:docMk/>
            <pc:sldMk cId="934621675" sldId="258"/>
            <ac:picMk id="9" creationId="{0C5CBC19-8CDD-1561-8565-E0744964FFCD}"/>
          </ac:picMkLst>
        </pc:picChg>
        <pc:picChg chg="add mod">
          <ac:chgData name="Tanajura, Davi" userId="4ce78943-789c-439f-b413-bf6ec525946f" providerId="ADAL" clId="{73DB8B59-478A-4F5F-BE59-12645B988EAC}" dt="2023-07-28T14:22:27.463" v="18" actId="1076"/>
          <ac:picMkLst>
            <pc:docMk/>
            <pc:sldMk cId="934621675" sldId="258"/>
            <ac:picMk id="10" creationId="{F4B11567-B840-EF90-7F90-9861F560D96F}"/>
          </ac:picMkLst>
        </pc:picChg>
        <pc:picChg chg="add del mod">
          <ac:chgData name="Tanajura, Davi" userId="4ce78943-789c-439f-b413-bf6ec525946f" providerId="ADAL" clId="{73DB8B59-478A-4F5F-BE59-12645B988EAC}" dt="2023-07-28T14:19:49.472" v="9" actId="478"/>
          <ac:picMkLst>
            <pc:docMk/>
            <pc:sldMk cId="934621675" sldId="258"/>
            <ac:picMk id="11" creationId="{3575E122-9708-0EE5-EFAF-D02C1D4E3C1C}"/>
          </ac:picMkLst>
        </pc:picChg>
        <pc:picChg chg="add del mod">
          <ac:chgData name="Tanajura, Davi" userId="4ce78943-789c-439f-b413-bf6ec525946f" providerId="ADAL" clId="{73DB8B59-478A-4F5F-BE59-12645B988EAC}" dt="2023-07-28T14:19:49.472" v="9" actId="478"/>
          <ac:picMkLst>
            <pc:docMk/>
            <pc:sldMk cId="934621675" sldId="258"/>
            <ac:picMk id="12" creationId="{593BC786-9C96-4237-3D6A-B6942E7468A2}"/>
          </ac:picMkLst>
        </pc:picChg>
        <pc:picChg chg="add del mod topLvl">
          <ac:chgData name="Tanajura, Davi" userId="4ce78943-789c-439f-b413-bf6ec525946f" providerId="ADAL" clId="{73DB8B59-478A-4F5F-BE59-12645B988EAC}" dt="2023-07-28T14:19:49.472" v="9" actId="478"/>
          <ac:picMkLst>
            <pc:docMk/>
            <pc:sldMk cId="934621675" sldId="258"/>
            <ac:picMk id="14" creationId="{77637794-BB3D-7265-ED7B-D8D50D34B964}"/>
          </ac:picMkLst>
        </pc:picChg>
        <pc:picChg chg="del mod topLvl">
          <ac:chgData name="Tanajura, Davi" userId="4ce78943-789c-439f-b413-bf6ec525946f" providerId="ADAL" clId="{73DB8B59-478A-4F5F-BE59-12645B988EAC}" dt="2023-07-28T14:19:57.465" v="10" actId="478"/>
          <ac:picMkLst>
            <pc:docMk/>
            <pc:sldMk cId="934621675" sldId="258"/>
            <ac:picMk id="17" creationId="{0BE25CCD-316B-F4D4-09EA-838677352637}"/>
          </ac:picMkLst>
        </pc:picChg>
        <pc:picChg chg="add del mod topLvl">
          <ac:chgData name="Tanajura, Davi" userId="4ce78943-789c-439f-b413-bf6ec525946f" providerId="ADAL" clId="{73DB8B59-478A-4F5F-BE59-12645B988EAC}" dt="2023-07-28T14:19:49.472" v="9" actId="478"/>
          <ac:picMkLst>
            <pc:docMk/>
            <pc:sldMk cId="934621675" sldId="258"/>
            <ac:picMk id="20" creationId="{86713327-B825-C5D3-C785-97BCAEB884CE}"/>
          </ac:picMkLst>
        </pc:picChg>
        <pc:picChg chg="del mod topLvl">
          <ac:chgData name="Tanajura, Davi" userId="4ce78943-789c-439f-b413-bf6ec525946f" providerId="ADAL" clId="{73DB8B59-478A-4F5F-BE59-12645B988EAC}" dt="2023-07-28T14:19:57.465" v="10" actId="478"/>
          <ac:picMkLst>
            <pc:docMk/>
            <pc:sldMk cId="934621675" sldId="258"/>
            <ac:picMk id="23" creationId="{9C6B897C-DBBB-F3BF-4630-993665E03C4E}"/>
          </ac:picMkLst>
        </pc:picChg>
        <pc:picChg chg="del mod topLvl">
          <ac:chgData name="Tanajura, Davi" userId="4ce78943-789c-439f-b413-bf6ec525946f" providerId="ADAL" clId="{73DB8B59-478A-4F5F-BE59-12645B988EAC}" dt="2023-07-28T14:20:49.815" v="16" actId="478"/>
          <ac:picMkLst>
            <pc:docMk/>
            <pc:sldMk cId="934621675" sldId="258"/>
            <ac:picMk id="27" creationId="{FF61B315-5F6A-98EE-5CEF-71EF461766A0}"/>
          </ac:picMkLst>
        </pc:picChg>
        <pc:picChg chg="del mod topLvl">
          <ac:chgData name="Tanajura, Davi" userId="4ce78943-789c-439f-b413-bf6ec525946f" providerId="ADAL" clId="{73DB8B59-478A-4F5F-BE59-12645B988EAC}" dt="2023-07-28T14:22:18.383" v="17" actId="478"/>
          <ac:picMkLst>
            <pc:docMk/>
            <pc:sldMk cId="934621675" sldId="258"/>
            <ac:picMk id="30" creationId="{4183F501-C81F-6B34-52E2-6EEA12CAABC9}"/>
          </ac:picMkLst>
        </pc:picChg>
        <pc:picChg chg="add del mod">
          <ac:chgData name="Tanajura, Davi" userId="4ce78943-789c-439f-b413-bf6ec525946f" providerId="ADAL" clId="{73DB8B59-478A-4F5F-BE59-12645B988EAC}" dt="2023-07-28T14:19:49.472" v="9" actId="478"/>
          <ac:picMkLst>
            <pc:docMk/>
            <pc:sldMk cId="934621675" sldId="258"/>
            <ac:picMk id="31" creationId="{14FC3AAF-36BE-F3FD-5CF0-708E94D0DC69}"/>
          </ac:picMkLst>
        </pc:picChg>
        <pc:picChg chg="add mod">
          <ac:chgData name="Tanajura, Davi" userId="4ce78943-789c-439f-b413-bf6ec525946f" providerId="ADAL" clId="{73DB8B59-478A-4F5F-BE59-12645B988EAC}" dt="2023-07-28T14:58:26.127" v="134" actId="1035"/>
          <ac:picMkLst>
            <pc:docMk/>
            <pc:sldMk cId="934621675" sldId="258"/>
            <ac:picMk id="34" creationId="{FE911F4A-F7FB-782E-FD1D-05EACF0FD5C9}"/>
          </ac:picMkLst>
        </pc:picChg>
        <pc:picChg chg="add mod">
          <ac:chgData name="Tanajura, Davi" userId="4ce78943-789c-439f-b413-bf6ec525946f" providerId="ADAL" clId="{73DB8B59-478A-4F5F-BE59-12645B988EAC}" dt="2023-07-28T14:57:41.888" v="124" actId="1076"/>
          <ac:picMkLst>
            <pc:docMk/>
            <pc:sldMk cId="934621675" sldId="258"/>
            <ac:picMk id="37" creationId="{3042150C-98C5-A3AC-0350-6D7D6A3F756F}"/>
          </ac:picMkLst>
        </pc:picChg>
        <pc:picChg chg="add del mod">
          <ac:chgData name="Tanajura, Davi" userId="4ce78943-789c-439f-b413-bf6ec525946f" providerId="ADAL" clId="{73DB8B59-478A-4F5F-BE59-12645B988EAC}" dt="2023-07-28T14:57:09.305" v="119" actId="478"/>
          <ac:picMkLst>
            <pc:docMk/>
            <pc:sldMk cId="934621675" sldId="258"/>
            <ac:picMk id="46" creationId="{E03FA5AC-2E7B-5C85-9934-8B8B125EED65}"/>
          </ac:picMkLst>
        </pc:picChg>
        <pc:picChg chg="add mod">
          <ac:chgData name="Tanajura, Davi" userId="4ce78943-789c-439f-b413-bf6ec525946f" providerId="ADAL" clId="{73DB8B59-478A-4F5F-BE59-12645B988EAC}" dt="2023-07-28T14:50:53.128" v="71" actId="1076"/>
          <ac:picMkLst>
            <pc:docMk/>
            <pc:sldMk cId="934621675" sldId="258"/>
            <ac:picMk id="52" creationId="{7D5A16DD-76EF-CC9D-094E-28BE6F953067}"/>
          </ac:picMkLst>
        </pc:picChg>
        <pc:picChg chg="add mod">
          <ac:chgData name="Tanajura, Davi" userId="4ce78943-789c-439f-b413-bf6ec525946f" providerId="ADAL" clId="{73DB8B59-478A-4F5F-BE59-12645B988EAC}" dt="2023-07-28T14:57:55.690" v="125" actId="1076"/>
          <ac:picMkLst>
            <pc:docMk/>
            <pc:sldMk cId="934621675" sldId="258"/>
            <ac:picMk id="56" creationId="{CA51EA93-DF46-FC94-039B-1AD0F2053AF4}"/>
          </ac:picMkLst>
        </pc:picChg>
        <pc:picChg chg="add mod">
          <ac:chgData name="Tanajura, Davi" userId="4ce78943-789c-439f-b413-bf6ec525946f" providerId="ADAL" clId="{73DB8B59-478A-4F5F-BE59-12645B988EAC}" dt="2023-07-28T15:00:35.561" v="146" actId="12789"/>
          <ac:picMkLst>
            <pc:docMk/>
            <pc:sldMk cId="934621675" sldId="258"/>
            <ac:picMk id="59" creationId="{7D32463B-BF95-DA4C-B390-A09EFE4842B8}"/>
          </ac:picMkLst>
        </pc:picChg>
        <pc:picChg chg="add mod">
          <ac:chgData name="Tanajura, Davi" userId="4ce78943-789c-439f-b413-bf6ec525946f" providerId="ADAL" clId="{73DB8B59-478A-4F5F-BE59-12645B988EAC}" dt="2023-07-28T14:57:55.690" v="125" actId="1076"/>
          <ac:picMkLst>
            <pc:docMk/>
            <pc:sldMk cId="934621675" sldId="258"/>
            <ac:picMk id="61" creationId="{800D5241-AE8F-46BA-098A-80E1F073A4C1}"/>
          </ac:picMkLst>
        </pc:picChg>
        <pc:picChg chg="add mod">
          <ac:chgData name="Tanajura, Davi" userId="4ce78943-789c-439f-b413-bf6ec525946f" providerId="ADAL" clId="{73DB8B59-478A-4F5F-BE59-12645B988EAC}" dt="2023-07-28T14:59:01.423" v="136" actId="1076"/>
          <ac:picMkLst>
            <pc:docMk/>
            <pc:sldMk cId="934621675" sldId="258"/>
            <ac:picMk id="66" creationId="{329AF2E5-6D74-53F8-05A1-D53111E0FDB2}"/>
          </ac:picMkLst>
        </pc:picChg>
        <pc:picChg chg="add mod">
          <ac:chgData name="Tanajura, Davi" userId="4ce78943-789c-439f-b413-bf6ec525946f" providerId="ADAL" clId="{73DB8B59-478A-4F5F-BE59-12645B988EAC}" dt="2023-07-28T15:00:55.133" v="165" actId="1038"/>
          <ac:picMkLst>
            <pc:docMk/>
            <pc:sldMk cId="934621675" sldId="258"/>
            <ac:picMk id="69" creationId="{6B320AD7-757E-5EE9-C3F2-43E2D322D8E1}"/>
          </ac:picMkLst>
        </pc:picChg>
        <pc:picChg chg="add mod">
          <ac:chgData name="Tanajura, Davi" userId="4ce78943-789c-439f-b413-bf6ec525946f" providerId="ADAL" clId="{73DB8B59-478A-4F5F-BE59-12645B988EAC}" dt="2023-07-28T15:00:35.561" v="146" actId="12789"/>
          <ac:picMkLst>
            <pc:docMk/>
            <pc:sldMk cId="934621675" sldId="258"/>
            <ac:picMk id="70" creationId="{494A1A76-F0BC-61BA-FEB9-4B79D810EF08}"/>
          </ac:picMkLst>
        </pc:picChg>
        <pc:picChg chg="add mod">
          <ac:chgData name="Tanajura, Davi" userId="4ce78943-789c-439f-b413-bf6ec525946f" providerId="ADAL" clId="{73DB8B59-478A-4F5F-BE59-12645B988EAC}" dt="2023-07-28T15:05:40.278" v="255" actId="1076"/>
          <ac:picMkLst>
            <pc:docMk/>
            <pc:sldMk cId="934621675" sldId="258"/>
            <ac:picMk id="76" creationId="{82F7930F-686D-9CC3-2980-61A8C90618BF}"/>
          </ac:picMkLst>
        </pc:picChg>
        <pc:picChg chg="add mod">
          <ac:chgData name="Tanajura, Davi" userId="4ce78943-789c-439f-b413-bf6ec525946f" providerId="ADAL" clId="{73DB8B59-478A-4F5F-BE59-12645B988EAC}" dt="2023-07-28T15:04:39.452" v="240" actId="1076"/>
          <ac:picMkLst>
            <pc:docMk/>
            <pc:sldMk cId="934621675" sldId="258"/>
            <ac:picMk id="79" creationId="{739009F5-64CC-3310-1756-038016181420}"/>
          </ac:picMkLst>
        </pc:picChg>
        <pc:picChg chg="add mod">
          <ac:chgData name="Tanajura, Davi" userId="4ce78943-789c-439f-b413-bf6ec525946f" providerId="ADAL" clId="{73DB8B59-478A-4F5F-BE59-12645B988EAC}" dt="2023-07-28T15:08:21.448" v="299" actId="1076"/>
          <ac:picMkLst>
            <pc:docMk/>
            <pc:sldMk cId="934621675" sldId="258"/>
            <ac:picMk id="82" creationId="{2FD6EDB1-866C-C039-92C8-1E6BCBDB2C3C}"/>
          </ac:picMkLst>
        </pc:picChg>
        <pc:cxnChg chg="add del mod">
          <ac:chgData name="Tanajura, Davi" userId="4ce78943-789c-439f-b413-bf6ec525946f" providerId="ADAL" clId="{73DB8B59-478A-4F5F-BE59-12645B988EAC}" dt="2023-07-28T14:31:42.511" v="42" actId="478"/>
          <ac:cxnSpMkLst>
            <pc:docMk/>
            <pc:sldMk cId="934621675" sldId="258"/>
            <ac:cxnSpMk id="38" creationId="{2F7EF3A1-B395-BE80-0BCF-F838AF823ECA}"/>
          </ac:cxnSpMkLst>
        </pc:cxnChg>
        <pc:cxnChg chg="add mod">
          <ac:chgData name="Tanajura, Davi" userId="4ce78943-789c-439f-b413-bf6ec525946f" providerId="ADAL" clId="{73DB8B59-478A-4F5F-BE59-12645B988EAC}" dt="2023-07-28T14:58:26.127" v="134" actId="1035"/>
          <ac:cxnSpMkLst>
            <pc:docMk/>
            <pc:sldMk cId="934621675" sldId="258"/>
            <ac:cxnSpMk id="44" creationId="{2B56174D-CD33-87ED-F55C-F2C13CA98554}"/>
          </ac:cxnSpMkLst>
        </pc:cxnChg>
        <pc:cxnChg chg="add mod">
          <ac:chgData name="Tanajura, Davi" userId="4ce78943-789c-439f-b413-bf6ec525946f" providerId="ADAL" clId="{73DB8B59-478A-4F5F-BE59-12645B988EAC}" dt="2023-07-28T15:01:45.013" v="215" actId="108"/>
          <ac:cxnSpMkLst>
            <pc:docMk/>
            <pc:sldMk cId="934621675" sldId="258"/>
            <ac:cxnSpMk id="72" creationId="{ED7FEF77-4AA7-48FB-7E7D-1507B25DFB3A}"/>
          </ac:cxnSpMkLst>
        </pc:cxnChg>
      </pc:sldChg>
      <pc:sldChg chg="addSp delSp modSp add mod">
        <pc:chgData name="Tanajura, Davi" userId="4ce78943-789c-439f-b413-bf6ec525946f" providerId="ADAL" clId="{73DB8B59-478A-4F5F-BE59-12645B988EAC}" dt="2023-07-31T14:43:26.913" v="349" actId="478"/>
        <pc:sldMkLst>
          <pc:docMk/>
          <pc:sldMk cId="1062156317" sldId="259"/>
        </pc:sldMkLst>
        <pc:spChg chg="mod">
          <ac:chgData name="Tanajura, Davi" userId="4ce78943-789c-439f-b413-bf6ec525946f" providerId="ADAL" clId="{73DB8B59-478A-4F5F-BE59-12645B988EAC}" dt="2023-07-31T14:38:06.202" v="320" actId="14100"/>
          <ac:spMkLst>
            <pc:docMk/>
            <pc:sldMk cId="1062156317" sldId="259"/>
            <ac:spMk id="3" creationId="{3BDF8B64-8E7C-DC31-C1FA-F41B692F9358}"/>
          </ac:spMkLst>
        </pc:spChg>
        <pc:spChg chg="mod">
          <ac:chgData name="Tanajura, Davi" userId="4ce78943-789c-439f-b413-bf6ec525946f" providerId="ADAL" clId="{73DB8B59-478A-4F5F-BE59-12645B988EAC}" dt="2023-07-31T14:37:53.578" v="318" actId="1076"/>
          <ac:spMkLst>
            <pc:docMk/>
            <pc:sldMk cId="1062156317" sldId="259"/>
            <ac:spMk id="4" creationId="{CFE9682E-2534-380E-C205-EFAF86C87A3F}"/>
          </ac:spMkLst>
        </pc:spChg>
        <pc:spChg chg="mod">
          <ac:chgData name="Tanajura, Davi" userId="4ce78943-789c-439f-b413-bf6ec525946f" providerId="ADAL" clId="{73DB8B59-478A-4F5F-BE59-12645B988EAC}" dt="2023-07-31T14:42:29.556" v="345" actId="12788"/>
          <ac:spMkLst>
            <pc:docMk/>
            <pc:sldMk cId="1062156317" sldId="259"/>
            <ac:spMk id="5" creationId="{1491EFDF-24AB-1AD4-4BB5-80780CD620B4}"/>
          </ac:spMkLst>
        </pc:spChg>
        <pc:spChg chg="mod">
          <ac:chgData name="Tanajura, Davi" userId="4ce78943-789c-439f-b413-bf6ec525946f" providerId="ADAL" clId="{73DB8B59-478A-4F5F-BE59-12645B988EAC}" dt="2023-07-31T14:42:45.514" v="346" actId="12788"/>
          <ac:spMkLst>
            <pc:docMk/>
            <pc:sldMk cId="1062156317" sldId="259"/>
            <ac:spMk id="6" creationId="{2D5C819E-DEAA-BF56-837F-BE7ACD9B1D8A}"/>
          </ac:spMkLst>
        </pc:spChg>
        <pc:spChg chg="add del mod">
          <ac:chgData name="Tanajura, Davi" userId="4ce78943-789c-439f-b413-bf6ec525946f" providerId="ADAL" clId="{73DB8B59-478A-4F5F-BE59-12645B988EAC}" dt="2023-07-31T14:38:29.543" v="323" actId="478"/>
          <ac:spMkLst>
            <pc:docMk/>
            <pc:sldMk cId="1062156317" sldId="259"/>
            <ac:spMk id="7" creationId="{7BABA6AF-9095-9709-DFE9-2689D41F6130}"/>
          </ac:spMkLst>
        </pc:spChg>
        <pc:spChg chg="add del mod">
          <ac:chgData name="Tanajura, Davi" userId="4ce78943-789c-439f-b413-bf6ec525946f" providerId="ADAL" clId="{73DB8B59-478A-4F5F-BE59-12645B988EAC}" dt="2023-07-31T14:39:44.504" v="327" actId="478"/>
          <ac:spMkLst>
            <pc:docMk/>
            <pc:sldMk cId="1062156317" sldId="259"/>
            <ac:spMk id="8" creationId="{9B57E927-8C8C-7C2D-1A62-DCD458E1C1EC}"/>
          </ac:spMkLst>
        </pc:spChg>
        <pc:spChg chg="add mod">
          <ac:chgData name="Tanajura, Davi" userId="4ce78943-789c-439f-b413-bf6ec525946f" providerId="ADAL" clId="{73DB8B59-478A-4F5F-BE59-12645B988EAC}" dt="2023-07-31T14:40:09.827" v="332" actId="14100"/>
          <ac:spMkLst>
            <pc:docMk/>
            <pc:sldMk cId="1062156317" sldId="259"/>
            <ac:spMk id="12" creationId="{D152D64D-05C9-FC78-97F4-559C33957268}"/>
          </ac:spMkLst>
        </pc:spChg>
        <pc:spChg chg="add mod">
          <ac:chgData name="Tanajura, Davi" userId="4ce78943-789c-439f-b413-bf6ec525946f" providerId="ADAL" clId="{73DB8B59-478A-4F5F-BE59-12645B988EAC}" dt="2023-07-31T14:43:00.651" v="348" actId="554"/>
          <ac:spMkLst>
            <pc:docMk/>
            <pc:sldMk cId="1062156317" sldId="259"/>
            <ac:spMk id="14" creationId="{1E18A5B3-8227-5BD4-D269-D03F5801B381}"/>
          </ac:spMkLst>
        </pc:spChg>
        <pc:spChg chg="add mod">
          <ac:chgData name="Tanajura, Davi" userId="4ce78943-789c-439f-b413-bf6ec525946f" providerId="ADAL" clId="{73DB8B59-478A-4F5F-BE59-12645B988EAC}" dt="2023-07-31T14:43:00.651" v="348" actId="554"/>
          <ac:spMkLst>
            <pc:docMk/>
            <pc:sldMk cId="1062156317" sldId="259"/>
            <ac:spMk id="16" creationId="{93F22751-B5DB-0D9A-1D5F-E68197122712}"/>
          </ac:spMkLst>
        </pc:spChg>
        <pc:spChg chg="mod">
          <ac:chgData name="Tanajura, Davi" userId="4ce78943-789c-439f-b413-bf6ec525946f" providerId="ADAL" clId="{73DB8B59-478A-4F5F-BE59-12645B988EAC}" dt="2023-07-31T14:42:53.624" v="347" actId="12788"/>
          <ac:spMkLst>
            <pc:docMk/>
            <pc:sldMk cId="1062156317" sldId="259"/>
            <ac:spMk id="33" creationId="{9715577D-9D56-D6B6-BC5B-8C4539DA193E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35" creationId="{26FD39A0-3193-8225-2334-703D6DF3D830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36" creationId="{EB4CC564-3120-C821-AFA0-7F872E9E607B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53" creationId="{81F19873-EF5A-0317-4A6F-7A76E5C07A36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58" creationId="{8AB2EFE0-9864-0458-1471-1D877A2CCDCD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60" creationId="{F929DDE2-0E43-D63B-26AF-4B1F8B766F1D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62" creationId="{1A7C9A6E-3D34-4715-8C68-78165EB5AC0A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65" creationId="{6B5D7046-5243-F312-88A6-1985673913D7}"/>
          </ac:spMkLst>
        </pc:spChg>
        <pc:spChg chg="mod">
          <ac:chgData name="Tanajura, Davi" userId="4ce78943-789c-439f-b413-bf6ec525946f" providerId="ADAL" clId="{73DB8B59-478A-4F5F-BE59-12645B988EAC}" dt="2023-07-31T14:42:45.514" v="346" actId="12788"/>
          <ac:spMkLst>
            <pc:docMk/>
            <pc:sldMk cId="1062156317" sldId="259"/>
            <ac:spMk id="67" creationId="{FCEC72D1-C6B4-0CB4-AEED-FD0376F85DAC}"/>
          </ac:spMkLst>
        </pc:spChg>
        <pc:spChg chg="mod">
          <ac:chgData name="Tanajura, Davi" userId="4ce78943-789c-439f-b413-bf6ec525946f" providerId="ADAL" clId="{73DB8B59-478A-4F5F-BE59-12645B988EAC}" dt="2023-07-31T14:43:00.651" v="348" actId="554"/>
          <ac:spMkLst>
            <pc:docMk/>
            <pc:sldMk cId="1062156317" sldId="259"/>
            <ac:spMk id="68" creationId="{7F87F114-6787-86E6-9CFA-C633F3442BDE}"/>
          </ac:spMkLst>
        </pc:spChg>
        <pc:spChg chg="del">
          <ac:chgData name="Tanajura, Davi" userId="4ce78943-789c-439f-b413-bf6ec525946f" providerId="ADAL" clId="{73DB8B59-478A-4F5F-BE59-12645B988EAC}" dt="2023-07-31T14:37:57.671" v="319" actId="478"/>
          <ac:spMkLst>
            <pc:docMk/>
            <pc:sldMk cId="1062156317" sldId="259"/>
            <ac:spMk id="77" creationId="{EF8AB7C8-6BCE-9C5A-8D5E-D553190B6AD0}"/>
          </ac:spMkLst>
        </pc:spChg>
        <pc:spChg chg="del">
          <ac:chgData name="Tanajura, Davi" userId="4ce78943-789c-439f-b413-bf6ec525946f" providerId="ADAL" clId="{73DB8B59-478A-4F5F-BE59-12645B988EAC}" dt="2023-07-31T14:37:57.671" v="319" actId="478"/>
          <ac:spMkLst>
            <pc:docMk/>
            <pc:sldMk cId="1062156317" sldId="259"/>
            <ac:spMk id="80" creationId="{434E20B5-D906-4D25-23A2-2C0DB229072C}"/>
          </ac:spMkLst>
        </pc:spChg>
        <pc:spChg chg="del">
          <ac:chgData name="Tanajura, Davi" userId="4ce78943-789c-439f-b413-bf6ec525946f" providerId="ADAL" clId="{73DB8B59-478A-4F5F-BE59-12645B988EAC}" dt="2023-07-31T14:43:26.913" v="349" actId="478"/>
          <ac:spMkLst>
            <pc:docMk/>
            <pc:sldMk cId="1062156317" sldId="259"/>
            <ac:spMk id="83" creationId="{818C793F-AB60-BEF9-D3C4-9FA1DAC288AE}"/>
          </ac:spMkLst>
        </pc:spChg>
        <pc:grpChg chg="add mod">
          <ac:chgData name="Tanajura, Davi" userId="4ce78943-789c-439f-b413-bf6ec525946f" providerId="ADAL" clId="{73DB8B59-478A-4F5F-BE59-12645B988EAC}" dt="2023-07-31T14:43:00.651" v="348" actId="554"/>
          <ac:grpSpMkLst>
            <pc:docMk/>
            <pc:sldMk cId="1062156317" sldId="259"/>
            <ac:grpSpMk id="18" creationId="{21334142-FBA3-6DC1-25E7-64CB0D6D0180}"/>
          </ac:grpSpMkLst>
        </pc:grpChg>
        <pc:grpChg chg="add mod">
          <ac:chgData name="Tanajura, Davi" userId="4ce78943-789c-439f-b413-bf6ec525946f" providerId="ADAL" clId="{73DB8B59-478A-4F5F-BE59-12645B988EAC}" dt="2023-07-31T14:43:00.651" v="348" actId="554"/>
          <ac:grpSpMkLst>
            <pc:docMk/>
            <pc:sldMk cId="1062156317" sldId="259"/>
            <ac:grpSpMk id="19" creationId="{3FAD22D7-6891-F699-364B-4D4372C7421C}"/>
          </ac:grpSpMkLst>
        </pc:grpChg>
        <pc:grpChg chg="add mod">
          <ac:chgData name="Tanajura, Davi" userId="4ce78943-789c-439f-b413-bf6ec525946f" providerId="ADAL" clId="{73DB8B59-478A-4F5F-BE59-12645B988EAC}" dt="2023-07-31T14:43:00.651" v="348" actId="554"/>
          <ac:grpSpMkLst>
            <pc:docMk/>
            <pc:sldMk cId="1062156317" sldId="259"/>
            <ac:grpSpMk id="20" creationId="{B9ADCF94-C76A-E17F-D3A0-A4A7888EE2A9}"/>
          </ac:grpSpMkLst>
        </pc:grpChg>
        <pc:picChg chg="add del mod">
          <ac:chgData name="Tanajura, Davi" userId="4ce78943-789c-439f-b413-bf6ec525946f" providerId="ADAL" clId="{73DB8B59-478A-4F5F-BE59-12645B988EAC}" dt="2023-07-31T14:39:49.776" v="328" actId="478"/>
          <ac:picMkLst>
            <pc:docMk/>
            <pc:sldMk cId="1062156317" sldId="259"/>
            <ac:picMk id="11" creationId="{246A27E6-7BE9-5A7D-A76C-4D00A0F8B44B}"/>
          </ac:picMkLst>
        </pc:picChg>
        <pc:picChg chg="add mod">
          <ac:chgData name="Tanajura, Davi" userId="4ce78943-789c-439f-b413-bf6ec525946f" providerId="ADAL" clId="{73DB8B59-478A-4F5F-BE59-12645B988EAC}" dt="2023-07-31T14:40:00.438" v="331" actId="1037"/>
          <ac:picMkLst>
            <pc:docMk/>
            <pc:sldMk cId="1062156317" sldId="259"/>
            <ac:picMk id="13" creationId="{3E0D488F-EA34-A66C-F3BF-A12C1AB26A8E}"/>
          </ac:picMkLst>
        </pc:picChg>
        <pc:picChg chg="add mod">
          <ac:chgData name="Tanajura, Davi" userId="4ce78943-789c-439f-b413-bf6ec525946f" providerId="ADAL" clId="{73DB8B59-478A-4F5F-BE59-12645B988EAC}" dt="2023-07-31T14:43:00.651" v="348" actId="554"/>
          <ac:picMkLst>
            <pc:docMk/>
            <pc:sldMk cId="1062156317" sldId="259"/>
            <ac:picMk id="15" creationId="{66023C5D-DA2A-55EF-B70E-BECBEB5A7116}"/>
          </ac:picMkLst>
        </pc:picChg>
        <pc:picChg chg="add mod">
          <ac:chgData name="Tanajura, Davi" userId="4ce78943-789c-439f-b413-bf6ec525946f" providerId="ADAL" clId="{73DB8B59-478A-4F5F-BE59-12645B988EAC}" dt="2023-07-31T14:43:00.651" v="348" actId="554"/>
          <ac:picMkLst>
            <pc:docMk/>
            <pc:sldMk cId="1062156317" sldId="259"/>
            <ac:picMk id="17" creationId="{47793259-4171-500B-43F3-FBAF9C86EF33}"/>
          </ac:picMkLst>
        </pc:picChg>
        <pc:picChg chg="del">
          <ac:chgData name="Tanajura, Davi" userId="4ce78943-789c-439f-b413-bf6ec525946f" providerId="ADAL" clId="{73DB8B59-478A-4F5F-BE59-12645B988EAC}" dt="2023-07-31T14:43:26.913" v="349" actId="478"/>
          <ac:picMkLst>
            <pc:docMk/>
            <pc:sldMk cId="1062156317" sldId="259"/>
            <ac:picMk id="34" creationId="{FE911F4A-F7FB-782E-FD1D-05EACF0FD5C9}"/>
          </ac:picMkLst>
        </pc:picChg>
        <pc:picChg chg="del">
          <ac:chgData name="Tanajura, Davi" userId="4ce78943-789c-439f-b413-bf6ec525946f" providerId="ADAL" clId="{73DB8B59-478A-4F5F-BE59-12645B988EAC}" dt="2023-07-31T14:43:26.913" v="349" actId="478"/>
          <ac:picMkLst>
            <pc:docMk/>
            <pc:sldMk cId="1062156317" sldId="259"/>
            <ac:picMk id="37" creationId="{3042150C-98C5-A3AC-0350-6D7D6A3F756F}"/>
          </ac:picMkLst>
        </pc:picChg>
        <pc:picChg chg="del">
          <ac:chgData name="Tanajura, Davi" userId="4ce78943-789c-439f-b413-bf6ec525946f" providerId="ADAL" clId="{73DB8B59-478A-4F5F-BE59-12645B988EAC}" dt="2023-07-31T14:43:26.913" v="349" actId="478"/>
          <ac:picMkLst>
            <pc:docMk/>
            <pc:sldMk cId="1062156317" sldId="259"/>
            <ac:picMk id="56" creationId="{CA51EA93-DF46-FC94-039B-1AD0F2053AF4}"/>
          </ac:picMkLst>
        </pc:picChg>
        <pc:picChg chg="del">
          <ac:chgData name="Tanajura, Davi" userId="4ce78943-789c-439f-b413-bf6ec525946f" providerId="ADAL" clId="{73DB8B59-478A-4F5F-BE59-12645B988EAC}" dt="2023-07-31T14:43:26.913" v="349" actId="478"/>
          <ac:picMkLst>
            <pc:docMk/>
            <pc:sldMk cId="1062156317" sldId="259"/>
            <ac:picMk id="59" creationId="{7D32463B-BF95-DA4C-B390-A09EFE4842B8}"/>
          </ac:picMkLst>
        </pc:picChg>
        <pc:picChg chg="del">
          <ac:chgData name="Tanajura, Davi" userId="4ce78943-789c-439f-b413-bf6ec525946f" providerId="ADAL" clId="{73DB8B59-478A-4F5F-BE59-12645B988EAC}" dt="2023-07-31T14:37:57.671" v="319" actId="478"/>
          <ac:picMkLst>
            <pc:docMk/>
            <pc:sldMk cId="1062156317" sldId="259"/>
            <ac:picMk id="61" creationId="{800D5241-AE8F-46BA-098A-80E1F073A4C1}"/>
          </ac:picMkLst>
        </pc:picChg>
        <pc:picChg chg="del">
          <ac:chgData name="Tanajura, Davi" userId="4ce78943-789c-439f-b413-bf6ec525946f" providerId="ADAL" clId="{73DB8B59-478A-4F5F-BE59-12645B988EAC}" dt="2023-07-31T14:43:26.913" v="349" actId="478"/>
          <ac:picMkLst>
            <pc:docMk/>
            <pc:sldMk cId="1062156317" sldId="259"/>
            <ac:picMk id="66" creationId="{329AF2E5-6D74-53F8-05A1-D53111E0FDB2}"/>
          </ac:picMkLst>
        </pc:picChg>
        <pc:picChg chg="mod">
          <ac:chgData name="Tanajura, Davi" userId="4ce78943-789c-439f-b413-bf6ec525946f" providerId="ADAL" clId="{73DB8B59-478A-4F5F-BE59-12645B988EAC}" dt="2023-07-31T14:43:00.651" v="348" actId="554"/>
          <ac:picMkLst>
            <pc:docMk/>
            <pc:sldMk cId="1062156317" sldId="259"/>
            <ac:picMk id="69" creationId="{6B320AD7-757E-5EE9-C3F2-43E2D322D8E1}"/>
          </ac:picMkLst>
        </pc:picChg>
        <pc:picChg chg="mod">
          <ac:chgData name="Tanajura, Davi" userId="4ce78943-789c-439f-b413-bf6ec525946f" providerId="ADAL" clId="{73DB8B59-478A-4F5F-BE59-12645B988EAC}" dt="2023-07-31T14:42:45.514" v="346" actId="12788"/>
          <ac:picMkLst>
            <pc:docMk/>
            <pc:sldMk cId="1062156317" sldId="259"/>
            <ac:picMk id="70" creationId="{494A1A76-F0BC-61BA-FEB9-4B79D810EF08}"/>
          </ac:picMkLst>
        </pc:picChg>
        <pc:picChg chg="del">
          <ac:chgData name="Tanajura, Davi" userId="4ce78943-789c-439f-b413-bf6ec525946f" providerId="ADAL" clId="{73DB8B59-478A-4F5F-BE59-12645B988EAC}" dt="2023-07-31T14:37:57.671" v="319" actId="478"/>
          <ac:picMkLst>
            <pc:docMk/>
            <pc:sldMk cId="1062156317" sldId="259"/>
            <ac:picMk id="76" creationId="{82F7930F-686D-9CC3-2980-61A8C90618BF}"/>
          </ac:picMkLst>
        </pc:picChg>
        <pc:picChg chg="del">
          <ac:chgData name="Tanajura, Davi" userId="4ce78943-789c-439f-b413-bf6ec525946f" providerId="ADAL" clId="{73DB8B59-478A-4F5F-BE59-12645B988EAC}" dt="2023-07-31T14:37:57.671" v="319" actId="478"/>
          <ac:picMkLst>
            <pc:docMk/>
            <pc:sldMk cId="1062156317" sldId="259"/>
            <ac:picMk id="79" creationId="{739009F5-64CC-3310-1756-038016181420}"/>
          </ac:picMkLst>
        </pc:picChg>
        <pc:picChg chg="del">
          <ac:chgData name="Tanajura, Davi" userId="4ce78943-789c-439f-b413-bf6ec525946f" providerId="ADAL" clId="{73DB8B59-478A-4F5F-BE59-12645B988EAC}" dt="2023-07-31T14:43:26.913" v="349" actId="478"/>
          <ac:picMkLst>
            <pc:docMk/>
            <pc:sldMk cId="1062156317" sldId="259"/>
            <ac:picMk id="82" creationId="{2FD6EDB1-866C-C039-92C8-1E6BCBDB2C3C}"/>
          </ac:picMkLst>
        </pc:picChg>
        <pc:cxnChg chg="del mod">
          <ac:chgData name="Tanajura, Davi" userId="4ce78943-789c-439f-b413-bf6ec525946f" providerId="ADAL" clId="{73DB8B59-478A-4F5F-BE59-12645B988EAC}" dt="2023-07-31T14:43:26.913" v="349" actId="478"/>
          <ac:cxnSpMkLst>
            <pc:docMk/>
            <pc:sldMk cId="1062156317" sldId="259"/>
            <ac:cxnSpMk id="44" creationId="{2B56174D-CD33-87ED-F55C-F2C13CA98554}"/>
          </ac:cxnSpMkLst>
        </pc:cxnChg>
        <pc:cxnChg chg="del">
          <ac:chgData name="Tanajura, Davi" userId="4ce78943-789c-439f-b413-bf6ec525946f" providerId="ADAL" clId="{73DB8B59-478A-4F5F-BE59-12645B988EAC}" dt="2023-07-31T14:43:26.913" v="349" actId="478"/>
          <ac:cxnSpMkLst>
            <pc:docMk/>
            <pc:sldMk cId="1062156317" sldId="259"/>
            <ac:cxnSpMk id="72" creationId="{ED7FEF77-4AA7-48FB-7E7D-1507B25DFB3A}"/>
          </ac:cxnSpMkLst>
        </pc:cxnChg>
      </pc:sldChg>
      <pc:sldChg chg="addSp delSp modSp new mod">
        <pc:chgData name="Tanajura, Davi" userId="4ce78943-789c-439f-b413-bf6ec525946f" providerId="ADAL" clId="{73DB8B59-478A-4F5F-BE59-12645B988EAC}" dt="2023-08-02T14:10:26.401" v="666" actId="408"/>
        <pc:sldMkLst>
          <pc:docMk/>
          <pc:sldMk cId="2040680318" sldId="260"/>
        </pc:sldMkLst>
        <pc:spChg chg="add mod">
          <ac:chgData name="Tanajura, Davi" userId="4ce78943-789c-439f-b413-bf6ec525946f" providerId="ADAL" clId="{73DB8B59-478A-4F5F-BE59-12645B988EAC}" dt="2023-08-02T12:45:00.627" v="352" actId="1076"/>
          <ac:spMkLst>
            <pc:docMk/>
            <pc:sldMk cId="2040680318" sldId="260"/>
            <ac:spMk id="3" creationId="{F34CD4E7-3BF0-261C-88D7-C994F5AE3828}"/>
          </ac:spMkLst>
        </pc:spChg>
        <pc:spChg chg="add mod">
          <ac:chgData name="Tanajura, Davi" userId="4ce78943-789c-439f-b413-bf6ec525946f" providerId="ADAL" clId="{73DB8B59-478A-4F5F-BE59-12645B988EAC}" dt="2023-08-02T13:02:58.323" v="440" actId="1076"/>
          <ac:spMkLst>
            <pc:docMk/>
            <pc:sldMk cId="2040680318" sldId="260"/>
            <ac:spMk id="4" creationId="{46E1284C-0CE8-0BFA-657B-0A9AA527453F}"/>
          </ac:spMkLst>
        </pc:spChg>
        <pc:spChg chg="add mod">
          <ac:chgData name="Tanajura, Davi" userId="4ce78943-789c-439f-b413-bf6ec525946f" providerId="ADAL" clId="{73DB8B59-478A-4F5F-BE59-12645B988EAC}" dt="2023-08-02T13:02:58.323" v="440" actId="1076"/>
          <ac:spMkLst>
            <pc:docMk/>
            <pc:sldMk cId="2040680318" sldId="260"/>
            <ac:spMk id="5" creationId="{58427963-C566-937D-6E6C-83DDCDC55B9A}"/>
          </ac:spMkLst>
        </pc:spChg>
        <pc:spChg chg="add mod">
          <ac:chgData name="Tanajura, Davi" userId="4ce78943-789c-439f-b413-bf6ec525946f" providerId="ADAL" clId="{73DB8B59-478A-4F5F-BE59-12645B988EAC}" dt="2023-08-02T13:03:08.708" v="443" actId="1076"/>
          <ac:spMkLst>
            <pc:docMk/>
            <pc:sldMk cId="2040680318" sldId="260"/>
            <ac:spMk id="8" creationId="{133843E3-BBDC-1762-7677-CE8074B10ABF}"/>
          </ac:spMkLst>
        </pc:spChg>
        <pc:spChg chg="add mod">
          <ac:chgData name="Tanajura, Davi" userId="4ce78943-789c-439f-b413-bf6ec525946f" providerId="ADAL" clId="{73DB8B59-478A-4F5F-BE59-12645B988EAC}" dt="2023-08-02T12:49:08.008" v="363" actId="1076"/>
          <ac:spMkLst>
            <pc:docMk/>
            <pc:sldMk cId="2040680318" sldId="260"/>
            <ac:spMk id="10" creationId="{77647DCB-77BC-82D5-8480-A671E92D8A54}"/>
          </ac:spMkLst>
        </pc:spChg>
        <pc:spChg chg="add mod">
          <ac:chgData name="Tanajura, Davi" userId="4ce78943-789c-439f-b413-bf6ec525946f" providerId="ADAL" clId="{73DB8B59-478A-4F5F-BE59-12645B988EAC}" dt="2023-08-02T12:49:41.287" v="367" actId="20577"/>
          <ac:spMkLst>
            <pc:docMk/>
            <pc:sldMk cId="2040680318" sldId="260"/>
            <ac:spMk id="11" creationId="{DF8A4934-809F-4BC3-9067-D7231EE84CC1}"/>
          </ac:spMkLst>
        </pc:spChg>
        <pc:spChg chg="add mod">
          <ac:chgData name="Tanajura, Davi" userId="4ce78943-789c-439f-b413-bf6ec525946f" providerId="ADAL" clId="{73DB8B59-478A-4F5F-BE59-12645B988EAC}" dt="2023-08-02T12:51:39.553" v="369" actId="1076"/>
          <ac:spMkLst>
            <pc:docMk/>
            <pc:sldMk cId="2040680318" sldId="260"/>
            <ac:spMk id="12" creationId="{780DE099-F1D5-E877-CC67-FDB5E46B7D04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15" creationId="{C24B1044-4A00-ACF3-DA15-DEE7943F2372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17" creationId="{05E85994-E7D0-722E-B70E-0F47D8CDDBB4}"/>
          </ac:spMkLst>
        </pc:spChg>
        <pc:spChg chg="add del mod">
          <ac:chgData name="Tanajura, Davi" userId="4ce78943-789c-439f-b413-bf6ec525946f" providerId="ADAL" clId="{73DB8B59-478A-4F5F-BE59-12645B988EAC}" dt="2023-08-02T12:53:17.369" v="375" actId="478"/>
          <ac:spMkLst>
            <pc:docMk/>
            <pc:sldMk cId="2040680318" sldId="260"/>
            <ac:spMk id="19" creationId="{84B38CD6-F91D-AB12-97DA-EC15E87988CE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24" creationId="{11957771-10EA-DE9E-8845-55E8F919DEF6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25" creationId="{F24F0997-BDE8-A6C7-BAC6-9640877BE4C5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26" creationId="{C1B52767-495A-5F66-BCDF-6EEB934183E7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27" creationId="{5CDD5577-92EA-22A3-7194-55EE41D88A54}"/>
          </ac:spMkLst>
        </pc:spChg>
        <pc:spChg chg="add mod topLvl">
          <ac:chgData name="Tanajura, Davi" userId="4ce78943-789c-439f-b413-bf6ec525946f" providerId="ADAL" clId="{73DB8B59-478A-4F5F-BE59-12645B988EAC}" dt="2023-08-02T13:51:45.909" v="523" actId="554"/>
          <ac:spMkLst>
            <pc:docMk/>
            <pc:sldMk cId="2040680318" sldId="260"/>
            <ac:spMk id="37" creationId="{3B53F2D1-923E-F66C-82A9-81F08EA61C7F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38" creationId="{BC0191BC-89DC-6EBC-EEFC-088C052A0B51}"/>
          </ac:spMkLst>
        </pc:spChg>
        <pc:spChg chg="add mod topLvl">
          <ac:chgData name="Tanajura, Davi" userId="4ce78943-789c-439f-b413-bf6ec525946f" providerId="ADAL" clId="{73DB8B59-478A-4F5F-BE59-12645B988EAC}" dt="2023-08-02T13:51:30.548" v="521" actId="165"/>
          <ac:spMkLst>
            <pc:docMk/>
            <pc:sldMk cId="2040680318" sldId="260"/>
            <ac:spMk id="40" creationId="{906E73EE-6899-9730-29F4-3D9E6D3E753C}"/>
          </ac:spMkLst>
        </pc:spChg>
        <pc:spChg chg="add mod topLvl">
          <ac:chgData name="Tanajura, Davi" userId="4ce78943-789c-439f-b413-bf6ec525946f" providerId="ADAL" clId="{73DB8B59-478A-4F5F-BE59-12645B988EAC}" dt="2023-08-02T13:53:10.411" v="531" actId="554"/>
          <ac:spMkLst>
            <pc:docMk/>
            <pc:sldMk cId="2040680318" sldId="260"/>
            <ac:spMk id="45" creationId="{2C75C8C1-0726-0AB7-2DC4-CF23592B1509}"/>
          </ac:spMkLst>
        </pc:spChg>
        <pc:spChg chg="add mod topLvl">
          <ac:chgData name="Tanajura, Davi" userId="4ce78943-789c-439f-b413-bf6ec525946f" providerId="ADAL" clId="{73DB8B59-478A-4F5F-BE59-12645B988EAC}" dt="2023-08-02T13:53:10.411" v="531" actId="554"/>
          <ac:spMkLst>
            <pc:docMk/>
            <pc:sldMk cId="2040680318" sldId="260"/>
            <ac:spMk id="46" creationId="{1C920696-29BB-0F45-D0E0-6122541576D6}"/>
          </ac:spMkLst>
        </pc:spChg>
        <pc:spChg chg="add mod topLvl">
          <ac:chgData name="Tanajura, Davi" userId="4ce78943-789c-439f-b413-bf6ec525946f" providerId="ADAL" clId="{73DB8B59-478A-4F5F-BE59-12645B988EAC}" dt="2023-08-02T13:53:35.358" v="535" actId="1076"/>
          <ac:spMkLst>
            <pc:docMk/>
            <pc:sldMk cId="2040680318" sldId="260"/>
            <ac:spMk id="51" creationId="{9F48C7BF-ABCF-C7DD-5AA0-5A0A10E3796B}"/>
          </ac:spMkLst>
        </pc:spChg>
        <pc:spChg chg="add mod topLvl">
          <ac:chgData name="Tanajura, Davi" userId="4ce78943-789c-439f-b413-bf6ec525946f" providerId="ADAL" clId="{73DB8B59-478A-4F5F-BE59-12645B988EAC}" dt="2023-08-02T13:53:25.422" v="533" actId="1076"/>
          <ac:spMkLst>
            <pc:docMk/>
            <pc:sldMk cId="2040680318" sldId="260"/>
            <ac:spMk id="57" creationId="{1D36CD7F-C840-BE94-DC88-90772EB39A07}"/>
          </ac:spMkLst>
        </pc:spChg>
        <pc:spChg chg="add mod topLvl">
          <ac:chgData name="Tanajura, Davi" userId="4ce78943-789c-439f-b413-bf6ec525946f" providerId="ADAL" clId="{73DB8B59-478A-4F5F-BE59-12645B988EAC}" dt="2023-08-02T13:53:23.040" v="532" actId="1076"/>
          <ac:spMkLst>
            <pc:docMk/>
            <pc:sldMk cId="2040680318" sldId="260"/>
            <ac:spMk id="58" creationId="{8F141CA2-6B7B-A16B-997A-7E58DBC2783B}"/>
          </ac:spMkLst>
        </pc:spChg>
        <pc:spChg chg="add mod topLvl">
          <ac:chgData name="Tanajura, Davi" userId="4ce78943-789c-439f-b413-bf6ec525946f" providerId="ADAL" clId="{73DB8B59-478A-4F5F-BE59-12645B988EAC}" dt="2023-08-02T13:53:28.728" v="534" actId="1076"/>
          <ac:spMkLst>
            <pc:docMk/>
            <pc:sldMk cId="2040680318" sldId="260"/>
            <ac:spMk id="59" creationId="{EA8DB490-9ED2-960B-5C0D-BD9CA96345DB}"/>
          </ac:spMkLst>
        </pc:spChg>
        <pc:spChg chg="add mod topLvl">
          <ac:chgData name="Tanajura, Davi" userId="4ce78943-789c-439f-b413-bf6ec525946f" providerId="ADAL" clId="{73DB8B59-478A-4F5F-BE59-12645B988EAC}" dt="2023-08-02T13:53:10.411" v="531" actId="554"/>
          <ac:spMkLst>
            <pc:docMk/>
            <pc:sldMk cId="2040680318" sldId="260"/>
            <ac:spMk id="60" creationId="{37F0B2C8-B947-C7F9-F9F9-057DFB2CFA98}"/>
          </ac:spMkLst>
        </pc:spChg>
        <pc:spChg chg="add mod">
          <ac:chgData name="Tanajura, Davi" userId="4ce78943-789c-439f-b413-bf6ec525946f" providerId="ADAL" clId="{73DB8B59-478A-4F5F-BE59-12645B988EAC}" dt="2023-08-02T13:53:10.411" v="531" actId="554"/>
          <ac:spMkLst>
            <pc:docMk/>
            <pc:sldMk cId="2040680318" sldId="260"/>
            <ac:spMk id="71" creationId="{2A7FD0F3-2D47-B095-F034-1DE9CEE7A949}"/>
          </ac:spMkLst>
        </pc:spChg>
        <pc:spChg chg="add mod">
          <ac:chgData name="Tanajura, Davi" userId="4ce78943-789c-439f-b413-bf6ec525946f" providerId="ADAL" clId="{73DB8B59-478A-4F5F-BE59-12645B988EAC}" dt="2023-08-02T13:53:10.411" v="531" actId="554"/>
          <ac:spMkLst>
            <pc:docMk/>
            <pc:sldMk cId="2040680318" sldId="260"/>
            <ac:spMk id="72" creationId="{5924357D-1B35-F6BF-F15F-58F656480DE7}"/>
          </ac:spMkLst>
        </pc:spChg>
        <pc:spChg chg="add mod">
          <ac:chgData name="Tanajura, Davi" userId="4ce78943-789c-439f-b413-bf6ec525946f" providerId="ADAL" clId="{73DB8B59-478A-4F5F-BE59-12645B988EAC}" dt="2023-08-02T13:59:58.535" v="581" actId="108"/>
          <ac:spMkLst>
            <pc:docMk/>
            <pc:sldMk cId="2040680318" sldId="260"/>
            <ac:spMk id="74" creationId="{D012578F-845C-F72C-5D29-7CC05E5EF254}"/>
          </ac:spMkLst>
        </pc:spChg>
        <pc:spChg chg="add mod">
          <ac:chgData name="Tanajura, Davi" userId="4ce78943-789c-439f-b413-bf6ec525946f" providerId="ADAL" clId="{73DB8B59-478A-4F5F-BE59-12645B988EAC}" dt="2023-08-02T14:02:23.938" v="608" actId="14100"/>
          <ac:spMkLst>
            <pc:docMk/>
            <pc:sldMk cId="2040680318" sldId="260"/>
            <ac:spMk id="76" creationId="{CF6CB17F-713B-9BD8-1466-74D99BF491C6}"/>
          </ac:spMkLst>
        </pc:spChg>
        <pc:spChg chg="add mod">
          <ac:chgData name="Tanajura, Davi" userId="4ce78943-789c-439f-b413-bf6ec525946f" providerId="ADAL" clId="{73DB8B59-478A-4F5F-BE59-12645B988EAC}" dt="2023-08-02T14:00:00.539" v="583" actId="108"/>
          <ac:spMkLst>
            <pc:docMk/>
            <pc:sldMk cId="2040680318" sldId="260"/>
            <ac:spMk id="81" creationId="{BA540F61-CF54-6819-14AF-DCA4FC08843D}"/>
          </ac:spMkLst>
        </pc:spChg>
        <pc:spChg chg="add mod">
          <ac:chgData name="Tanajura, Davi" userId="4ce78943-789c-439f-b413-bf6ec525946f" providerId="ADAL" clId="{73DB8B59-478A-4F5F-BE59-12645B988EAC}" dt="2023-08-02T14:00:01.366" v="584" actId="108"/>
          <ac:spMkLst>
            <pc:docMk/>
            <pc:sldMk cId="2040680318" sldId="260"/>
            <ac:spMk id="82" creationId="{CF86F8DB-99AC-EDEA-06BC-6F8761531A2D}"/>
          </ac:spMkLst>
        </pc:spChg>
        <pc:spChg chg="add del mod">
          <ac:chgData name="Tanajura, Davi" userId="4ce78943-789c-439f-b413-bf6ec525946f" providerId="ADAL" clId="{73DB8B59-478A-4F5F-BE59-12645B988EAC}" dt="2023-08-02T13:57:52.896" v="566" actId="478"/>
          <ac:spMkLst>
            <pc:docMk/>
            <pc:sldMk cId="2040680318" sldId="260"/>
            <ac:spMk id="83" creationId="{213D4E11-3B9B-E20F-A1FB-360FCCE1FBC3}"/>
          </ac:spMkLst>
        </pc:spChg>
        <pc:spChg chg="add mod">
          <ac:chgData name="Tanajura, Davi" userId="4ce78943-789c-439f-b413-bf6ec525946f" providerId="ADAL" clId="{73DB8B59-478A-4F5F-BE59-12645B988EAC}" dt="2023-08-02T14:00:01.961" v="585" actId="108"/>
          <ac:spMkLst>
            <pc:docMk/>
            <pc:sldMk cId="2040680318" sldId="260"/>
            <ac:spMk id="84" creationId="{525A07A3-E0D1-DBF4-2F05-185D581109D4}"/>
          </ac:spMkLst>
        </pc:spChg>
        <pc:spChg chg="add mod">
          <ac:chgData name="Tanajura, Davi" userId="4ce78943-789c-439f-b413-bf6ec525946f" providerId="ADAL" clId="{73DB8B59-478A-4F5F-BE59-12645B988EAC}" dt="2023-08-02T14:00:27.032" v="591" actId="1076"/>
          <ac:spMkLst>
            <pc:docMk/>
            <pc:sldMk cId="2040680318" sldId="260"/>
            <ac:spMk id="86" creationId="{39E9555B-718C-442E-9E96-70200AEA1419}"/>
          </ac:spMkLst>
        </pc:spChg>
        <pc:spChg chg="add mod">
          <ac:chgData name="Tanajura, Davi" userId="4ce78943-789c-439f-b413-bf6ec525946f" providerId="ADAL" clId="{73DB8B59-478A-4F5F-BE59-12645B988EAC}" dt="2023-08-02T14:00:37.764" v="592" actId="1076"/>
          <ac:spMkLst>
            <pc:docMk/>
            <pc:sldMk cId="2040680318" sldId="260"/>
            <ac:spMk id="89" creationId="{4A4FF671-B4EC-E85C-34DA-A131CA0E254E}"/>
          </ac:spMkLst>
        </pc:spChg>
        <pc:spChg chg="add mod">
          <ac:chgData name="Tanajura, Davi" userId="4ce78943-789c-439f-b413-bf6ec525946f" providerId="ADAL" clId="{73DB8B59-478A-4F5F-BE59-12645B988EAC}" dt="2023-08-02T14:00:45.194" v="593" actId="1076"/>
          <ac:spMkLst>
            <pc:docMk/>
            <pc:sldMk cId="2040680318" sldId="260"/>
            <ac:spMk id="90" creationId="{849D47FB-C2BA-2F38-B592-70DA9CF5E6EE}"/>
          </ac:spMkLst>
        </pc:spChg>
        <pc:spChg chg="add mod">
          <ac:chgData name="Tanajura, Davi" userId="4ce78943-789c-439f-b413-bf6ec525946f" providerId="ADAL" clId="{73DB8B59-478A-4F5F-BE59-12645B988EAC}" dt="2023-08-02T14:01:42.136" v="600" actId="1076"/>
          <ac:spMkLst>
            <pc:docMk/>
            <pc:sldMk cId="2040680318" sldId="260"/>
            <ac:spMk id="92" creationId="{FA83B459-7104-44B0-F31D-4C7FB1E48980}"/>
          </ac:spMkLst>
        </pc:spChg>
        <pc:spChg chg="add mod">
          <ac:chgData name="Tanajura, Davi" userId="4ce78943-789c-439f-b413-bf6ec525946f" providerId="ADAL" clId="{73DB8B59-478A-4F5F-BE59-12645B988EAC}" dt="2023-08-02T14:10:20.746" v="665" actId="408"/>
          <ac:spMkLst>
            <pc:docMk/>
            <pc:sldMk cId="2040680318" sldId="260"/>
            <ac:spMk id="96" creationId="{7C69428B-AB24-AF44-FF81-2F791BCEB766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97" creationId="{6A5F2A1B-5683-C8E7-5F52-AA33A9665088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98" creationId="{9EF9467D-CF18-008E-7DAA-3B0D333C0869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101" creationId="{16DDB2D7-0BEC-F1B0-0384-4070FABFFB1C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102" creationId="{58851C0C-A91C-73B2-C4EB-AD2851A89E0C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104" creationId="{F944918F-7144-21A2-F48C-6405497AB286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106" creationId="{8186D312-ED1F-5FF7-F7B7-3669DEA17C66}"/>
          </ac:spMkLst>
        </pc:spChg>
        <pc:spChg chg="add mod">
          <ac:chgData name="Tanajura, Davi" userId="4ce78943-789c-439f-b413-bf6ec525946f" providerId="ADAL" clId="{73DB8B59-478A-4F5F-BE59-12645B988EAC}" dt="2023-08-02T14:10:26.401" v="666" actId="408"/>
          <ac:spMkLst>
            <pc:docMk/>
            <pc:sldMk cId="2040680318" sldId="260"/>
            <ac:spMk id="108" creationId="{E028268A-C267-4E07-C6A2-526BE87D08D4}"/>
          </ac:spMkLst>
        </pc:spChg>
        <pc:spChg chg="add mod">
          <ac:chgData name="Tanajura, Davi" userId="4ce78943-789c-439f-b413-bf6ec525946f" providerId="ADAL" clId="{73DB8B59-478A-4F5F-BE59-12645B988EAC}" dt="2023-08-02T14:10:20.746" v="665" actId="408"/>
          <ac:spMkLst>
            <pc:docMk/>
            <pc:sldMk cId="2040680318" sldId="260"/>
            <ac:spMk id="110" creationId="{1E35BC5B-C42D-E022-B39D-D571484CA2EE}"/>
          </ac:spMkLst>
        </pc:spChg>
        <pc:grpChg chg="add mod">
          <ac:chgData name="Tanajura, Davi" userId="4ce78943-789c-439f-b413-bf6ec525946f" providerId="ADAL" clId="{73DB8B59-478A-4F5F-BE59-12645B988EAC}" dt="2023-08-02T12:56:58.125" v="398" actId="164"/>
          <ac:grpSpMkLst>
            <pc:docMk/>
            <pc:sldMk cId="2040680318" sldId="260"/>
            <ac:grpSpMk id="28" creationId="{9DE9694A-7223-E0D0-15E0-68C6758A6C9A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29" creationId="{CBF93070-D25F-FB97-1E4B-E6853A043031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30" creationId="{B6F0E6B8-C2A5-9DAE-30CE-71DC458A054B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31" creationId="{0104924E-AADA-B9C5-CD27-C939D4C8E408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32" creationId="{B29CFE5A-A9C2-3586-F345-F9305A785CB6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33" creationId="{BCB4B709-6456-BD3B-C5D8-0F332EDF69F3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34" creationId="{43AA45ED-2D8A-FB79-B6B4-9E6B70BB4060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41" creationId="{396F973D-69B7-69FB-AD0B-7F55A3698110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42" creationId="{F43B1C95-D714-295F-56E0-B39A8D96D9F0}"/>
          </ac:grpSpMkLst>
        </pc:grpChg>
        <pc:grpChg chg="add del mod">
          <ac:chgData name="Tanajura, Davi" userId="4ce78943-789c-439f-b413-bf6ec525946f" providerId="ADAL" clId="{73DB8B59-478A-4F5F-BE59-12645B988EAC}" dt="2023-08-02T13:51:30.548" v="521" actId="165"/>
          <ac:grpSpMkLst>
            <pc:docMk/>
            <pc:sldMk cId="2040680318" sldId="260"/>
            <ac:grpSpMk id="43" creationId="{554F4AEE-E648-38CC-8ABE-C4D12FBCDDB1}"/>
          </ac:grpSpMkLst>
        </pc:grpChg>
        <pc:grpChg chg="add del mod">
          <ac:chgData name="Tanajura, Davi" userId="4ce78943-789c-439f-b413-bf6ec525946f" providerId="ADAL" clId="{73DB8B59-478A-4F5F-BE59-12645B988EAC}" dt="2023-08-02T13:33:15.133" v="511" actId="165"/>
          <ac:grpSpMkLst>
            <pc:docMk/>
            <pc:sldMk cId="2040680318" sldId="260"/>
            <ac:grpSpMk id="48" creationId="{CA82B11D-4C1D-45B1-7773-B2CF0856D643}"/>
          </ac:grpSpMkLst>
        </pc:grpChg>
        <pc:grpChg chg="add del mod">
          <ac:chgData name="Tanajura, Davi" userId="4ce78943-789c-439f-b413-bf6ec525946f" providerId="ADAL" clId="{73DB8B59-478A-4F5F-BE59-12645B988EAC}" dt="2023-08-02T13:33:15.133" v="511" actId="165"/>
          <ac:grpSpMkLst>
            <pc:docMk/>
            <pc:sldMk cId="2040680318" sldId="260"/>
            <ac:grpSpMk id="49" creationId="{062FD51B-1167-4496-CD36-1AD126B8D119}"/>
          </ac:grpSpMkLst>
        </pc:grpChg>
        <pc:grpChg chg="add del mod">
          <ac:chgData name="Tanajura, Davi" userId="4ce78943-789c-439f-b413-bf6ec525946f" providerId="ADAL" clId="{73DB8B59-478A-4F5F-BE59-12645B988EAC}" dt="2023-08-02T13:31:04.922" v="493" actId="165"/>
          <ac:grpSpMkLst>
            <pc:docMk/>
            <pc:sldMk cId="2040680318" sldId="260"/>
            <ac:grpSpMk id="52" creationId="{FE6CC22C-AEE9-ABBA-05D9-1FA7F3ABCE44}"/>
          </ac:grpSpMkLst>
        </pc:grpChg>
        <pc:grpChg chg="add del mod">
          <ac:chgData name="Tanajura, Davi" userId="4ce78943-789c-439f-b413-bf6ec525946f" providerId="ADAL" clId="{73DB8B59-478A-4F5F-BE59-12645B988EAC}" dt="2023-08-02T13:31:04.922" v="493" actId="165"/>
          <ac:grpSpMkLst>
            <pc:docMk/>
            <pc:sldMk cId="2040680318" sldId="260"/>
            <ac:grpSpMk id="61" creationId="{A1D326F2-41CF-4C30-F27C-ED7F405680F4}"/>
          </ac:grpSpMkLst>
        </pc:grpChg>
        <pc:grpChg chg="add del mod">
          <ac:chgData name="Tanajura, Davi" userId="4ce78943-789c-439f-b413-bf6ec525946f" providerId="ADAL" clId="{73DB8B59-478A-4F5F-BE59-12645B988EAC}" dt="2023-08-02T13:31:04.922" v="493" actId="165"/>
          <ac:grpSpMkLst>
            <pc:docMk/>
            <pc:sldMk cId="2040680318" sldId="260"/>
            <ac:grpSpMk id="62" creationId="{5B93CC67-A427-C134-4D97-7DCE2E8009FB}"/>
          </ac:grpSpMkLst>
        </pc:grpChg>
        <pc:grpChg chg="add del mod">
          <ac:chgData name="Tanajura, Davi" userId="4ce78943-789c-439f-b413-bf6ec525946f" providerId="ADAL" clId="{73DB8B59-478A-4F5F-BE59-12645B988EAC}" dt="2023-08-02T13:31:04.922" v="493" actId="165"/>
          <ac:grpSpMkLst>
            <pc:docMk/>
            <pc:sldMk cId="2040680318" sldId="260"/>
            <ac:grpSpMk id="63" creationId="{E1E93C82-45C4-E732-6E67-835AB73DF05A}"/>
          </ac:grpSpMkLst>
        </pc:grpChg>
        <pc:grpChg chg="add del mod">
          <ac:chgData name="Tanajura, Davi" userId="4ce78943-789c-439f-b413-bf6ec525946f" providerId="ADAL" clId="{73DB8B59-478A-4F5F-BE59-12645B988EAC}" dt="2023-08-02T13:31:04.922" v="493" actId="165"/>
          <ac:grpSpMkLst>
            <pc:docMk/>
            <pc:sldMk cId="2040680318" sldId="260"/>
            <ac:grpSpMk id="64" creationId="{3A2F4893-CB4E-D6AC-C4F0-A51756AFB479}"/>
          </ac:grpSpMkLst>
        </pc:grpChg>
        <pc:grpChg chg="add del mod">
          <ac:chgData name="Tanajura, Davi" userId="4ce78943-789c-439f-b413-bf6ec525946f" providerId="ADAL" clId="{73DB8B59-478A-4F5F-BE59-12645B988EAC}" dt="2023-08-02T13:33:15.133" v="511" actId="165"/>
          <ac:grpSpMkLst>
            <pc:docMk/>
            <pc:sldMk cId="2040680318" sldId="260"/>
            <ac:grpSpMk id="65" creationId="{7254C62E-94AD-637E-6399-97640C0CFCF9}"/>
          </ac:grpSpMkLst>
        </pc:grpChg>
        <pc:grpChg chg="add del mod">
          <ac:chgData name="Tanajura, Davi" userId="4ce78943-789c-439f-b413-bf6ec525946f" providerId="ADAL" clId="{73DB8B59-478A-4F5F-BE59-12645B988EAC}" dt="2023-08-02T13:33:15.133" v="511" actId="165"/>
          <ac:grpSpMkLst>
            <pc:docMk/>
            <pc:sldMk cId="2040680318" sldId="260"/>
            <ac:grpSpMk id="66" creationId="{39A6C65B-9020-0658-F489-3E5720D56783}"/>
          </ac:grpSpMkLst>
        </pc:grpChg>
        <pc:grpChg chg="add del mod">
          <ac:chgData name="Tanajura, Davi" userId="4ce78943-789c-439f-b413-bf6ec525946f" providerId="ADAL" clId="{73DB8B59-478A-4F5F-BE59-12645B988EAC}" dt="2023-08-02T13:33:15.133" v="511" actId="165"/>
          <ac:grpSpMkLst>
            <pc:docMk/>
            <pc:sldMk cId="2040680318" sldId="260"/>
            <ac:grpSpMk id="67" creationId="{F5BEFDFD-22FE-B76D-BD8D-335FF2740B7F}"/>
          </ac:grpSpMkLst>
        </pc:grpChg>
        <pc:grpChg chg="add del mod">
          <ac:chgData name="Tanajura, Davi" userId="4ce78943-789c-439f-b413-bf6ec525946f" providerId="ADAL" clId="{73DB8B59-478A-4F5F-BE59-12645B988EAC}" dt="2023-08-02T13:33:15.133" v="511" actId="165"/>
          <ac:grpSpMkLst>
            <pc:docMk/>
            <pc:sldMk cId="2040680318" sldId="260"/>
            <ac:grpSpMk id="68" creationId="{4D8B21DA-681B-1976-021A-9684EC01F28B}"/>
          </ac:grpSpMkLst>
        </pc:grpChg>
        <pc:picChg chg="add mod">
          <ac:chgData name="Tanajura, Davi" userId="4ce78943-789c-439f-b413-bf6ec525946f" providerId="ADAL" clId="{73DB8B59-478A-4F5F-BE59-12645B988EAC}" dt="2023-08-02T12:45:00.627" v="352" actId="1076"/>
          <ac:picMkLst>
            <pc:docMk/>
            <pc:sldMk cId="2040680318" sldId="260"/>
            <ac:picMk id="2" creationId="{4F03C2B4-B577-4237-A5F9-F938B128D0B0}"/>
          </ac:picMkLst>
        </pc:picChg>
        <pc:picChg chg="add mod">
          <ac:chgData name="Tanajura, Davi" userId="4ce78943-789c-439f-b413-bf6ec525946f" providerId="ADAL" clId="{73DB8B59-478A-4F5F-BE59-12645B988EAC}" dt="2023-08-02T13:02:58.323" v="440" actId="1076"/>
          <ac:picMkLst>
            <pc:docMk/>
            <pc:sldMk cId="2040680318" sldId="260"/>
            <ac:picMk id="6" creationId="{004BEB6D-FE4D-371F-36D6-F416C4438457}"/>
          </ac:picMkLst>
        </pc:picChg>
        <pc:picChg chg="add mod">
          <ac:chgData name="Tanajura, Davi" userId="4ce78943-789c-439f-b413-bf6ec525946f" providerId="ADAL" clId="{73DB8B59-478A-4F5F-BE59-12645B988EAC}" dt="2023-08-02T13:02:58.323" v="440" actId="1076"/>
          <ac:picMkLst>
            <pc:docMk/>
            <pc:sldMk cId="2040680318" sldId="260"/>
            <ac:picMk id="7" creationId="{11245D66-7D9E-208E-7714-F35E964E179D}"/>
          </ac:picMkLst>
        </pc:picChg>
        <pc:picChg chg="add mod">
          <ac:chgData name="Tanajura, Davi" userId="4ce78943-789c-439f-b413-bf6ec525946f" providerId="ADAL" clId="{73DB8B59-478A-4F5F-BE59-12645B988EAC}" dt="2023-08-02T12:49:08.008" v="363" actId="1076"/>
          <ac:picMkLst>
            <pc:docMk/>
            <pc:sldMk cId="2040680318" sldId="260"/>
            <ac:picMk id="9" creationId="{5A01549B-2A1E-8A55-ACC4-B32FC5B84C34}"/>
          </ac:picMkLst>
        </pc:picChg>
        <pc:picChg chg="add mod">
          <ac:chgData name="Tanajura, Davi" userId="4ce78943-789c-439f-b413-bf6ec525946f" providerId="ADAL" clId="{73DB8B59-478A-4F5F-BE59-12645B988EAC}" dt="2023-08-02T12:51:39.553" v="369" actId="1076"/>
          <ac:picMkLst>
            <pc:docMk/>
            <pc:sldMk cId="2040680318" sldId="260"/>
            <ac:picMk id="13" creationId="{524F289A-A6E9-58F6-7008-AD2D35193737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14" creationId="{E148BB97-349E-1FE3-491F-5938B5C4C064}"/>
          </ac:picMkLst>
        </pc:picChg>
        <pc:picChg chg="add mod topLvl">
          <ac:chgData name="Tanajura, Davi" userId="4ce78943-789c-439f-b413-bf6ec525946f" providerId="ADAL" clId="{73DB8B59-478A-4F5F-BE59-12645B988EAC}" dt="2023-08-02T13:52:15.820" v="526" actId="12788"/>
          <ac:picMkLst>
            <pc:docMk/>
            <pc:sldMk cId="2040680318" sldId="260"/>
            <ac:picMk id="16" creationId="{F3ED2B6C-F14D-70FB-C770-AE6C82E23435}"/>
          </ac:picMkLst>
        </pc:picChg>
        <pc:picChg chg="add del mod">
          <ac:chgData name="Tanajura, Davi" userId="4ce78943-789c-439f-b413-bf6ec525946f" providerId="ADAL" clId="{73DB8B59-478A-4F5F-BE59-12645B988EAC}" dt="2023-08-02T12:53:17.369" v="375" actId="478"/>
          <ac:picMkLst>
            <pc:docMk/>
            <pc:sldMk cId="2040680318" sldId="260"/>
            <ac:picMk id="18" creationId="{BD3FFE22-DC16-FBDA-DCB8-FEF0E70CDB47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20" creationId="{3FD8CA9B-46FF-B3A7-1920-410BAB16AF58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21" creationId="{5F713C62-F5D3-4647-D986-07D88A47183E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22" creationId="{9351D0BF-6DBC-5980-1691-FD1CDC3D0D7E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23" creationId="{B1BAF034-2337-B605-0E36-94D6F29DB2FA}"/>
          </ac:picMkLst>
        </pc:picChg>
        <pc:picChg chg="add mod topLvl">
          <ac:chgData name="Tanajura, Davi" userId="4ce78943-789c-439f-b413-bf6ec525946f" providerId="ADAL" clId="{73DB8B59-478A-4F5F-BE59-12645B988EAC}" dt="2023-08-02T13:52:22.724" v="527" actId="12788"/>
          <ac:picMkLst>
            <pc:docMk/>
            <pc:sldMk cId="2040680318" sldId="260"/>
            <ac:picMk id="35" creationId="{A5168507-1FF0-A9D0-F355-32DBB9401C74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36" creationId="{1634BF3D-5E26-DE82-198D-95F7FA3925B6}"/>
          </ac:picMkLst>
        </pc:picChg>
        <pc:picChg chg="add mod topLvl">
          <ac:chgData name="Tanajura, Davi" userId="4ce78943-789c-439f-b413-bf6ec525946f" providerId="ADAL" clId="{73DB8B59-478A-4F5F-BE59-12645B988EAC}" dt="2023-08-02T13:52:04.408" v="525" actId="408"/>
          <ac:picMkLst>
            <pc:docMk/>
            <pc:sldMk cId="2040680318" sldId="260"/>
            <ac:picMk id="39" creationId="{D94F2E44-B835-2070-EED3-B62A3F3D66D1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44" creationId="{CEF2C09D-BAE3-1A1B-05E6-1C249C757F09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47" creationId="{C5478FF4-0855-E128-DA9F-C20A68CC5A95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50" creationId="{314AB99F-D4F9-C636-B9C5-C8ED0592CCDB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53" creationId="{7830FBFB-AEEB-3F7C-AE36-5EA9AEF62357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54" creationId="{BECBEA6D-45FB-522C-417E-967FBEFC5200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55" creationId="{63792EE8-3AF2-5643-CF6B-AEECF3C84792}"/>
          </ac:picMkLst>
        </pc:picChg>
        <pc:picChg chg="add mod topLvl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56" creationId="{6EE951AD-7059-D3B2-F7B7-7227330DB5E6}"/>
          </ac:picMkLst>
        </pc:picChg>
        <pc:picChg chg="add mod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69" creationId="{105C8A5C-7696-428F-8F99-736C9F566F39}"/>
          </ac:picMkLst>
        </pc:picChg>
        <pc:picChg chg="add mod">
          <ac:chgData name="Tanajura, Davi" userId="4ce78943-789c-439f-b413-bf6ec525946f" providerId="ADAL" clId="{73DB8B59-478A-4F5F-BE59-12645B988EAC}" dt="2023-08-02T13:52:37.558" v="529" actId="408"/>
          <ac:picMkLst>
            <pc:docMk/>
            <pc:sldMk cId="2040680318" sldId="260"/>
            <ac:picMk id="70" creationId="{CCE4A002-F35B-381D-1939-8D77083EAB7D}"/>
          </ac:picMkLst>
        </pc:picChg>
        <pc:picChg chg="add mod">
          <ac:chgData name="Tanajura, Davi" userId="4ce78943-789c-439f-b413-bf6ec525946f" providerId="ADAL" clId="{73DB8B59-478A-4F5F-BE59-12645B988EAC}" dt="2023-08-02T14:06:48.923" v="649" actId="12788"/>
          <ac:picMkLst>
            <pc:docMk/>
            <pc:sldMk cId="2040680318" sldId="260"/>
            <ac:picMk id="73" creationId="{F0C0540C-93E2-F888-6AEC-CE05DDDC1684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75" creationId="{C12C0741-E798-452D-5D29-E09138B33E62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77" creationId="{DC84F952-07C5-6BC4-F8EF-A6F2D76C043C}"/>
          </ac:picMkLst>
        </pc:picChg>
        <pc:picChg chg="add del mod">
          <ac:chgData name="Tanajura, Davi" userId="4ce78943-789c-439f-b413-bf6ec525946f" providerId="ADAL" clId="{73DB8B59-478A-4F5F-BE59-12645B988EAC}" dt="2023-08-02T13:57:52.896" v="566" actId="478"/>
          <ac:picMkLst>
            <pc:docMk/>
            <pc:sldMk cId="2040680318" sldId="260"/>
            <ac:picMk id="78" creationId="{1C10A588-D0BC-824E-F9B0-8CE8A3C64A8C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79" creationId="{62106CD8-04D4-7D2B-473A-B305370BCEA8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80" creationId="{DA77CFC4-214E-4C63-680A-5F8F224BED18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85" creationId="{8DC7CC81-F4B9-F8F3-37B4-D319D1169154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87" creationId="{9E90904E-2A15-C523-CCC5-3C2152609405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88" creationId="{588192BD-1E0D-ABAF-DC91-215709420D86}"/>
          </ac:picMkLst>
        </pc:picChg>
        <pc:picChg chg="add mod">
          <ac:chgData name="Tanajura, Davi" userId="4ce78943-789c-439f-b413-bf6ec525946f" providerId="ADAL" clId="{73DB8B59-478A-4F5F-BE59-12645B988EAC}" dt="2023-08-02T14:02:14.968" v="606" actId="408"/>
          <ac:picMkLst>
            <pc:docMk/>
            <pc:sldMk cId="2040680318" sldId="260"/>
            <ac:picMk id="91" creationId="{40D3CA95-3D2E-AF85-72A0-5FA94485DEF7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93" creationId="{FD52E05E-39DD-93B2-52EF-526CC29C8E1E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94" creationId="{75031DB2-4E7A-70B8-ED89-6EB3665EE431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95" creationId="{B5F4A77E-7634-2499-53F3-371992C0C954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99" creationId="{60AB3959-6AD9-DDB4-4F73-190ACDFB5328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100" creationId="{9DAAEF2A-4528-4574-456D-0B144990D856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103" creationId="{515C2198-274B-E603-9875-0C43848734F9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105" creationId="{47867871-0D7A-ACC6-C34B-8233698C067B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107" creationId="{11C37160-7EE4-DC54-5198-9D3EA2518C88}"/>
          </ac:picMkLst>
        </pc:picChg>
        <pc:picChg chg="add mod">
          <ac:chgData name="Tanajura, Davi" userId="4ce78943-789c-439f-b413-bf6ec525946f" providerId="ADAL" clId="{73DB8B59-478A-4F5F-BE59-12645B988EAC}" dt="2023-08-02T14:09:17.730" v="651" actId="408"/>
          <ac:picMkLst>
            <pc:docMk/>
            <pc:sldMk cId="2040680318" sldId="260"/>
            <ac:picMk id="109" creationId="{BECBF05E-38A4-D8EF-93F1-F9A559C4ABAC}"/>
          </ac:picMkLst>
        </pc:picChg>
      </pc:sldChg>
      <pc:sldChg chg="addSp delSp modSp add mod">
        <pc:chgData name="Tanajura, Davi" userId="4ce78943-789c-439f-b413-bf6ec525946f" providerId="ADAL" clId="{73DB8B59-478A-4F5F-BE59-12645B988EAC}" dt="2023-08-11T18:20:07.563" v="1244" actId="21"/>
        <pc:sldMkLst>
          <pc:docMk/>
          <pc:sldMk cId="3745170431" sldId="261"/>
        </pc:sldMkLst>
        <pc:spChg chg="del mod topLvl">
          <ac:chgData name="Tanajura, Davi" userId="4ce78943-789c-439f-b413-bf6ec525946f" providerId="ADAL" clId="{73DB8B59-478A-4F5F-BE59-12645B988EAC}" dt="2023-08-10T17:14:50.842" v="1027" actId="478"/>
          <ac:spMkLst>
            <pc:docMk/>
            <pc:sldMk cId="3745170431" sldId="261"/>
            <ac:spMk id="2" creationId="{3BE50422-7B22-F537-A0A4-D9A41417158A}"/>
          </ac:spMkLst>
        </pc:spChg>
        <pc:spChg chg="del mod topLvl">
          <ac:chgData name="Tanajura, Davi" userId="4ce78943-789c-439f-b413-bf6ec525946f" providerId="ADAL" clId="{73DB8B59-478A-4F5F-BE59-12645B988EAC}" dt="2023-08-10T17:14:50.842" v="1027" actId="478"/>
          <ac:spMkLst>
            <pc:docMk/>
            <pc:sldMk cId="3745170431" sldId="261"/>
            <ac:spMk id="3" creationId="{C184F248-1AB6-B834-8259-9BB8842F2CDA}"/>
          </ac:spMkLst>
        </pc:spChg>
        <pc:spChg chg="del mod topLvl">
          <ac:chgData name="Tanajura, Davi" userId="4ce78943-789c-439f-b413-bf6ec525946f" providerId="ADAL" clId="{73DB8B59-478A-4F5F-BE59-12645B988EAC}" dt="2023-08-10T17:14:50.842" v="1027" actId="478"/>
          <ac:spMkLst>
            <pc:docMk/>
            <pc:sldMk cId="3745170431" sldId="261"/>
            <ac:spMk id="4" creationId="{1290D783-7F39-EB31-5486-4E3E45DAED85}"/>
          </ac:spMkLst>
        </pc:spChg>
        <pc:spChg chg="del mod topLvl">
          <ac:chgData name="Tanajura, Davi" userId="4ce78943-789c-439f-b413-bf6ec525946f" providerId="ADAL" clId="{73DB8B59-478A-4F5F-BE59-12645B988EAC}" dt="2023-08-10T17:14:50.842" v="1027" actId="478"/>
          <ac:spMkLst>
            <pc:docMk/>
            <pc:sldMk cId="3745170431" sldId="261"/>
            <ac:spMk id="11" creationId="{6C84EE5E-78AF-ED3C-6C56-C911B0B3EA76}"/>
          </ac:spMkLst>
        </pc:spChg>
        <pc:spChg chg="mod topLvl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13" creationId="{86B8FE2A-C340-BA44-A74F-6E32D579B92A}"/>
          </ac:spMkLst>
        </pc:spChg>
        <pc:spChg chg="mod topLvl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16" creationId="{F07B1336-D745-BEF8-6D8C-5239CA944616}"/>
          </ac:spMkLst>
        </pc:spChg>
        <pc:spChg chg="mod">
          <ac:chgData name="Tanajura, Davi" userId="4ce78943-789c-439f-b413-bf6ec525946f" providerId="ADAL" clId="{73DB8B59-478A-4F5F-BE59-12645B988EAC}" dt="2023-08-10T17:16:44.607" v="1054" actId="1076"/>
          <ac:spMkLst>
            <pc:docMk/>
            <pc:sldMk cId="3745170431" sldId="261"/>
            <ac:spMk id="17" creationId="{87BE3C84-DE63-6DB6-9C9A-8A80C26657B7}"/>
          </ac:spMkLst>
        </pc:spChg>
        <pc:spChg chg="mod topLvl">
          <ac:chgData name="Tanajura, Davi" userId="4ce78943-789c-439f-b413-bf6ec525946f" providerId="ADAL" clId="{73DB8B59-478A-4F5F-BE59-12645B988EAC}" dt="2023-08-10T17:15:14.572" v="1030" actId="1076"/>
          <ac:spMkLst>
            <pc:docMk/>
            <pc:sldMk cId="3745170431" sldId="261"/>
            <ac:spMk id="18" creationId="{ABC9A421-FA7E-C3E7-3708-326EA5BB1B76}"/>
          </ac:spMkLst>
        </pc:spChg>
        <pc:spChg chg="mod topLvl">
          <ac:chgData name="Tanajura, Davi" userId="4ce78943-789c-439f-b413-bf6ec525946f" providerId="ADAL" clId="{73DB8B59-478A-4F5F-BE59-12645B988EAC}" dt="2023-08-10T17:15:14.572" v="1030" actId="1076"/>
          <ac:spMkLst>
            <pc:docMk/>
            <pc:sldMk cId="3745170431" sldId="261"/>
            <ac:spMk id="19" creationId="{C5941893-1471-BD64-B17E-120F8EC12BE3}"/>
          </ac:spMkLst>
        </pc:spChg>
        <pc:spChg chg="add mod">
          <ac:chgData name="Tanajura, Davi" userId="4ce78943-789c-439f-b413-bf6ec525946f" providerId="ADAL" clId="{73DB8B59-478A-4F5F-BE59-12645B988EAC}" dt="2023-08-10T17:44:45.471" v="1240" actId="14100"/>
          <ac:spMkLst>
            <pc:docMk/>
            <pc:sldMk cId="3745170431" sldId="261"/>
            <ac:spMk id="20" creationId="{92D9758B-D1EA-277B-9914-BCB13B41FC46}"/>
          </ac:spMkLst>
        </pc:spChg>
        <pc:spChg chg="mod topLvl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21" creationId="{8E9D1C15-7B4A-E9FB-690A-DDA0451C66F1}"/>
          </ac:spMkLst>
        </pc:spChg>
        <pc:spChg chg="add mod or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22" creationId="{A6D9A22F-A417-7104-0223-C8323EC9A084}"/>
          </ac:spMkLst>
        </pc:spChg>
        <pc:spChg chg="mod topLvl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24" creationId="{3C9EE2E7-F712-B304-4836-9DE3A2F1D2D5}"/>
          </ac:spMkLst>
        </pc:spChg>
        <pc:spChg chg="add 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25" creationId="{5FB6E53D-1EBF-8A62-5BA6-3BA28DF5C85E}"/>
          </ac:spMkLst>
        </pc:spChg>
        <pc:spChg chg="mod topLvl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26" creationId="{4155329F-FBF3-A694-99A5-219481980F7C}"/>
          </ac:spMkLst>
        </pc:spChg>
        <pc:spChg chg="mod topLvl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27" creationId="{99812388-A807-6CA8-8FB5-24E04DE30264}"/>
          </ac:spMkLst>
        </pc:spChg>
        <pc:spChg chg="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32" creationId="{2D6028A5-4916-66EA-B629-EE239A068A81}"/>
          </ac:spMkLst>
        </pc:spChg>
        <pc:spChg chg="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34" creationId="{26C469E8-AC27-5B21-1552-C7D0F6FE6A72}"/>
          </ac:spMkLst>
        </pc:spChg>
        <pc:spChg chg="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35" creationId="{19014BDC-99C9-6F19-5EAF-11A8FB3CA8F0}"/>
          </ac:spMkLst>
        </pc:spChg>
        <pc:spChg chg="del">
          <ac:chgData name="Tanajura, Davi" userId="4ce78943-789c-439f-b413-bf6ec525946f" providerId="ADAL" clId="{73DB8B59-478A-4F5F-BE59-12645B988EAC}" dt="2023-08-10T17:14:23.578" v="1024" actId="478"/>
          <ac:spMkLst>
            <pc:docMk/>
            <pc:sldMk cId="3745170431" sldId="261"/>
            <ac:spMk id="38" creationId="{4FB52BC4-D17B-B34F-CC3D-17058A02631F}"/>
          </ac:spMkLst>
        </pc:spChg>
        <pc:spChg chg="mod">
          <ac:chgData name="Tanajura, Davi" userId="4ce78943-789c-439f-b413-bf6ec525946f" providerId="ADAL" clId="{73DB8B59-478A-4F5F-BE59-12645B988EAC}" dt="2023-08-10T17:22:18.731" v="1139" actId="1076"/>
          <ac:spMkLst>
            <pc:docMk/>
            <pc:sldMk cId="3745170431" sldId="261"/>
            <ac:spMk id="40" creationId="{1573DC85-2785-2D9E-2FF5-8B2FA569A1C2}"/>
          </ac:spMkLst>
        </pc:spChg>
        <pc:spChg chg="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41" creationId="{F3264A42-6512-DF58-9EDE-145606799C56}"/>
          </ac:spMkLst>
        </pc:spChg>
        <pc:spChg chg="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43" creationId="{32ECBFF6-AA7D-2E20-0888-0DD6FA4CE7E2}"/>
          </ac:spMkLst>
        </pc:spChg>
        <pc:spChg chg="mo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44" creationId="{D47A0802-6CA7-17B1-5229-17EB33A072CC}"/>
          </ac:spMkLst>
        </pc:spChg>
        <pc:spChg chg="add mod ord">
          <ac:chgData name="Tanajura, Davi" userId="4ce78943-789c-439f-b413-bf6ec525946f" providerId="ADAL" clId="{73DB8B59-478A-4F5F-BE59-12645B988EAC}" dt="2023-08-10T17:21:47.571" v="1132" actId="1038"/>
          <ac:spMkLst>
            <pc:docMk/>
            <pc:sldMk cId="3745170431" sldId="261"/>
            <ac:spMk id="45" creationId="{F03A08D9-839D-04A5-E30C-6872DB67501C}"/>
          </ac:spMkLst>
        </pc:spChg>
        <pc:spChg chg="add mod">
          <ac:chgData name="Tanajura, Davi" userId="4ce78943-789c-439f-b413-bf6ec525946f" providerId="ADAL" clId="{73DB8B59-478A-4F5F-BE59-12645B988EAC}" dt="2023-08-10T17:23:58.199" v="1239" actId="14100"/>
          <ac:spMkLst>
            <pc:docMk/>
            <pc:sldMk cId="3745170431" sldId="261"/>
            <ac:spMk id="46" creationId="{014EAFD9-7A56-12C2-76E9-EA446E19DF8A}"/>
          </ac:spMkLst>
        </pc:spChg>
        <pc:grpChg chg="del">
          <ac:chgData name="Tanajura, Davi" userId="4ce78943-789c-439f-b413-bf6ec525946f" providerId="ADAL" clId="{73DB8B59-478A-4F5F-BE59-12645B988EAC}" dt="2023-08-10T17:14:45.605" v="1026" actId="165"/>
          <ac:grpSpMkLst>
            <pc:docMk/>
            <pc:sldMk cId="3745170431" sldId="261"/>
            <ac:grpSpMk id="23" creationId="{06BEF60A-9221-B884-B7AD-106439A71E4A}"/>
          </ac:grpSpMkLst>
        </pc:grpChg>
        <pc:grpChg chg="del">
          <ac:chgData name="Tanajura, Davi" userId="4ce78943-789c-439f-b413-bf6ec525946f" providerId="ADAL" clId="{73DB8B59-478A-4F5F-BE59-12645B988EAC}" dt="2023-08-10T17:14:41.095" v="1025" actId="165"/>
          <ac:grpSpMkLst>
            <pc:docMk/>
            <pc:sldMk cId="3745170431" sldId="261"/>
            <ac:grpSpMk id="28" creationId="{1752E36F-760A-1D2D-8465-C42D24D633BD}"/>
          </ac:grpSpMkLst>
        </pc:grpChg>
        <pc:grpChg chg="del">
          <ac:chgData name="Tanajura, Davi" userId="4ce78943-789c-439f-b413-bf6ec525946f" providerId="ADAL" clId="{73DB8B59-478A-4F5F-BE59-12645B988EAC}" dt="2023-08-10T17:15:00.411" v="1028" actId="165"/>
          <ac:grpSpMkLst>
            <pc:docMk/>
            <pc:sldMk cId="3745170431" sldId="261"/>
            <ac:grpSpMk id="31" creationId="{08C16A68-4047-5E3B-AE73-FFE2FB0D49B4}"/>
          </ac:grpSpMkLst>
        </pc:grpChg>
        <pc:picChg chg="add del">
          <ac:chgData name="Tanajura, Davi" userId="4ce78943-789c-439f-b413-bf6ec525946f" providerId="ADAL" clId="{73DB8B59-478A-4F5F-BE59-12645B988EAC}" dt="2023-08-11T18:20:07.563" v="1244" actId="21"/>
          <ac:picMkLst>
            <pc:docMk/>
            <pc:sldMk cId="3745170431" sldId="261"/>
            <ac:picMk id="2" creationId="{7D21C323-A95E-1CFE-024C-6716EF99D678}"/>
          </ac:picMkLst>
        </pc:picChg>
        <pc:picChg chg="mod">
          <ac:chgData name="Tanajura, Davi" userId="4ce78943-789c-439f-b413-bf6ec525946f" providerId="ADAL" clId="{73DB8B59-478A-4F5F-BE59-12645B988EAC}" dt="2023-08-10T17:16:44.607" v="1054" actId="1076"/>
          <ac:picMkLst>
            <pc:docMk/>
            <pc:sldMk cId="3745170431" sldId="261"/>
            <ac:picMk id="14" creationId="{1B52FC9E-568A-44E1-8421-F947BED216A3}"/>
          </ac:picMkLst>
        </pc:picChg>
      </pc:sldChg>
      <pc:sldChg chg="add del">
        <pc:chgData name="Tanajura, Davi" userId="4ce78943-789c-439f-b413-bf6ec525946f" providerId="ADAL" clId="{73DB8B59-478A-4F5F-BE59-12645B988EAC}" dt="2023-08-07T16:56:00.544" v="668" actId="2696"/>
        <pc:sldMkLst>
          <pc:docMk/>
          <pc:sldMk cId="3993825756" sldId="261"/>
        </pc:sldMkLst>
      </pc:sldChg>
      <pc:sldChg chg="add ord">
        <pc:chgData name="Tanajura, Davi" userId="4ce78943-789c-439f-b413-bf6ec525946f" providerId="ADAL" clId="{73DB8B59-478A-4F5F-BE59-12645B988EAC}" dt="2023-08-10T17:07:41.578" v="719"/>
        <pc:sldMkLst>
          <pc:docMk/>
          <pc:sldMk cId="2334595214" sldId="262"/>
        </pc:sldMkLst>
      </pc:sldChg>
    </pc:docChg>
  </pc:docChgLst>
  <pc:docChgLst>
    <pc:chgData name="Tanajura, Davi" userId="4ce78943-789c-439f-b413-bf6ec525946f" providerId="ADAL" clId="{89633466-609F-4851-B19F-564DED66A556}"/>
    <pc:docChg chg="undo custSel addSld modSld">
      <pc:chgData name="Tanajura, Davi" userId="4ce78943-789c-439f-b413-bf6ec525946f" providerId="ADAL" clId="{89633466-609F-4851-B19F-564DED66A556}" dt="2023-09-29T14:00:25.973" v="686" actId="478"/>
      <pc:docMkLst>
        <pc:docMk/>
      </pc:docMkLst>
      <pc:sldChg chg="addSp delSp modSp add mod">
        <pc:chgData name="Tanajura, Davi" userId="4ce78943-789c-439f-b413-bf6ec525946f" providerId="ADAL" clId="{89633466-609F-4851-B19F-564DED66A556}" dt="2023-09-29T14:00:17.728" v="685" actId="478"/>
        <pc:sldMkLst>
          <pc:docMk/>
          <pc:sldMk cId="665592066" sldId="263"/>
        </pc:sldMkLst>
        <pc:spChg chg="mod">
          <ac:chgData name="Tanajura, Davi" userId="4ce78943-789c-439f-b413-bf6ec525946f" providerId="ADAL" clId="{89633466-609F-4851-B19F-564DED66A556}" dt="2023-09-29T13:36:21.013" v="392" actId="14100"/>
          <ac:spMkLst>
            <pc:docMk/>
            <pc:sldMk cId="665592066" sldId="263"/>
            <ac:spMk id="3" creationId="{3BDF8B64-8E7C-DC31-C1FA-F41B692F9358}"/>
          </ac:spMkLst>
        </pc:spChg>
        <pc:spChg chg="mod">
          <ac:chgData name="Tanajura, Davi" userId="4ce78943-789c-439f-b413-bf6ec525946f" providerId="ADAL" clId="{89633466-609F-4851-B19F-564DED66A556}" dt="2023-09-27T17:25:31.115" v="14" actId="113"/>
          <ac:spMkLst>
            <pc:docMk/>
            <pc:sldMk cId="665592066" sldId="263"/>
            <ac:spMk id="4" creationId="{CFE9682E-2534-380E-C205-EFAF86C87A3F}"/>
          </ac:spMkLst>
        </pc:spChg>
        <pc:spChg chg="del mod">
          <ac:chgData name="Tanajura, Davi" userId="4ce78943-789c-439f-b413-bf6ec525946f" providerId="ADAL" clId="{89633466-609F-4851-B19F-564DED66A556}" dt="2023-09-29T13:40:00.877" v="461" actId="478"/>
          <ac:spMkLst>
            <pc:docMk/>
            <pc:sldMk cId="665592066" sldId="263"/>
            <ac:spMk id="5" creationId="{1491EFDF-24AB-1AD4-4BB5-80780CD620B4}"/>
          </ac:spMkLst>
        </pc:spChg>
        <pc:spChg chg="del mod">
          <ac:chgData name="Tanajura, Davi" userId="4ce78943-789c-439f-b413-bf6ec525946f" providerId="ADAL" clId="{89633466-609F-4851-B19F-564DED66A556}" dt="2023-09-29T13:40:00.877" v="461" actId="478"/>
          <ac:spMkLst>
            <pc:docMk/>
            <pc:sldMk cId="665592066" sldId="263"/>
            <ac:spMk id="6" creationId="{2D5C819E-DEAA-BF56-837F-BE7ACD9B1D8A}"/>
          </ac:spMkLst>
        </pc:spChg>
        <pc:spChg chg="add mod">
          <ac:chgData name="Tanajura, Davi" userId="4ce78943-789c-439f-b413-bf6ec525946f" providerId="ADAL" clId="{89633466-609F-4851-B19F-564DED66A556}" dt="2023-09-29T13:53:45.918" v="648" actId="1038"/>
          <ac:spMkLst>
            <pc:docMk/>
            <pc:sldMk cId="665592066" sldId="263"/>
            <ac:spMk id="7" creationId="{FACD69CC-4FDB-E3FB-F58D-F93A91922F3A}"/>
          </ac:spMkLst>
        </pc:spChg>
        <pc:spChg chg="add del mod">
          <ac:chgData name="Tanajura, Davi" userId="4ce78943-789c-439f-b413-bf6ec525946f" providerId="ADAL" clId="{89633466-609F-4851-B19F-564DED66A556}" dt="2023-09-27T17:48:13.330" v="76" actId="478"/>
          <ac:spMkLst>
            <pc:docMk/>
            <pc:sldMk cId="665592066" sldId="263"/>
            <ac:spMk id="11" creationId="{1B93180B-77B4-C390-D757-E26ACA724010}"/>
          </ac:spMkLst>
        </pc:spChg>
        <pc:spChg chg="add mod">
          <ac:chgData name="Tanajura, Davi" userId="4ce78943-789c-439f-b413-bf6ec525946f" providerId="ADAL" clId="{89633466-609F-4851-B19F-564DED66A556}" dt="2023-09-29T13:39:53.598" v="460" actId="1076"/>
          <ac:spMkLst>
            <pc:docMk/>
            <pc:sldMk cId="665592066" sldId="263"/>
            <ac:spMk id="11" creationId="{505BEDFC-8491-6EC6-AFFE-EB3982090AA7}"/>
          </ac:spMkLst>
        </pc:spChg>
        <pc:spChg chg="add mod">
          <ac:chgData name="Tanajura, Davi" userId="4ce78943-789c-439f-b413-bf6ec525946f" providerId="ADAL" clId="{89633466-609F-4851-B19F-564DED66A556}" dt="2023-09-29T13:39:53.598" v="460" actId="1076"/>
          <ac:spMkLst>
            <pc:docMk/>
            <pc:sldMk cId="665592066" sldId="263"/>
            <ac:spMk id="12" creationId="{2740ADB7-C86A-BE3E-C7AC-2E9B6166D2B9}"/>
          </ac:spMkLst>
        </pc:spChg>
        <pc:spChg chg="add del">
          <ac:chgData name="Tanajura, Davi" userId="4ce78943-789c-439f-b413-bf6ec525946f" providerId="ADAL" clId="{89633466-609F-4851-B19F-564DED66A556}" dt="2023-09-27T17:26:04.574" v="19" actId="478"/>
          <ac:spMkLst>
            <pc:docMk/>
            <pc:sldMk cId="665592066" sldId="263"/>
            <ac:spMk id="12" creationId="{D152D64D-05C9-FC78-97F4-559C33957268}"/>
          </ac:spMkLst>
        </pc:spChg>
        <pc:spChg chg="add mod">
          <ac:chgData name="Tanajura, Davi" userId="4ce78943-789c-439f-b413-bf6ec525946f" providerId="ADAL" clId="{89633466-609F-4851-B19F-564DED66A556}" dt="2023-09-29T13:41:55.734" v="474" actId="1036"/>
          <ac:spMkLst>
            <pc:docMk/>
            <pc:sldMk cId="665592066" sldId="263"/>
            <ac:spMk id="15" creationId="{111CB37C-DDF4-05F3-1F62-24AD8EA7218F}"/>
          </ac:spMkLst>
        </pc:spChg>
        <pc:spChg chg="add mod">
          <ac:chgData name="Tanajura, Davi" userId="4ce78943-789c-439f-b413-bf6ec525946f" providerId="ADAL" clId="{89633466-609F-4851-B19F-564DED66A556}" dt="2023-09-29T13:42:34.735" v="478" actId="1076"/>
          <ac:spMkLst>
            <pc:docMk/>
            <pc:sldMk cId="665592066" sldId="263"/>
            <ac:spMk id="16" creationId="{43FDF6C2-5CB1-5231-A051-669950FF78A0}"/>
          </ac:spMkLst>
        </pc:spChg>
        <pc:spChg chg="add mod">
          <ac:chgData name="Tanajura, Davi" userId="4ce78943-789c-439f-b413-bf6ec525946f" providerId="ADAL" clId="{89633466-609F-4851-B19F-564DED66A556}" dt="2023-09-29T13:37:31.791" v="414" actId="14100"/>
          <ac:spMkLst>
            <pc:docMk/>
            <pc:sldMk cId="665592066" sldId="263"/>
            <ac:spMk id="20" creationId="{F49C9B40-E53D-8E3E-CA44-12664DBD0D48}"/>
          </ac:spMkLst>
        </pc:spChg>
        <pc:spChg chg="add del mod">
          <ac:chgData name="Tanajura, Davi" userId="4ce78943-789c-439f-b413-bf6ec525946f" providerId="ADAL" clId="{89633466-609F-4851-B19F-564DED66A556}" dt="2023-09-27T17:47:21.950" v="74" actId="478"/>
          <ac:spMkLst>
            <pc:docMk/>
            <pc:sldMk cId="665592066" sldId="263"/>
            <ac:spMk id="22" creationId="{C16ED83D-820A-F785-5FC4-6E9EAEF67D91}"/>
          </ac:spMkLst>
        </pc:spChg>
        <pc:spChg chg="add mod">
          <ac:chgData name="Tanajura, Davi" userId="4ce78943-789c-439f-b413-bf6ec525946f" providerId="ADAL" clId="{89633466-609F-4851-B19F-564DED66A556}" dt="2023-09-27T18:05:06.229" v="352" actId="14100"/>
          <ac:spMkLst>
            <pc:docMk/>
            <pc:sldMk cId="665592066" sldId="263"/>
            <ac:spMk id="23" creationId="{96C5F1AC-ECA9-F10A-6CD0-65BAC6873319}"/>
          </ac:spMkLst>
        </pc:spChg>
        <pc:spChg chg="add mod">
          <ac:chgData name="Tanajura, Davi" userId="4ce78943-789c-439f-b413-bf6ec525946f" providerId="ADAL" clId="{89633466-609F-4851-B19F-564DED66A556}" dt="2023-09-27T17:57:02.913" v="239" actId="1037"/>
          <ac:spMkLst>
            <pc:docMk/>
            <pc:sldMk cId="665592066" sldId="263"/>
            <ac:spMk id="25" creationId="{A5571EF6-53E4-A869-96CB-F4815A772CA8}"/>
          </ac:spMkLst>
        </pc:spChg>
        <pc:spChg chg="add mod">
          <ac:chgData name="Tanajura, Davi" userId="4ce78943-789c-439f-b413-bf6ec525946f" providerId="ADAL" clId="{89633466-609F-4851-B19F-564DED66A556}" dt="2023-09-27T17:48:25.048" v="93" actId="20577"/>
          <ac:spMkLst>
            <pc:docMk/>
            <pc:sldMk cId="665592066" sldId="263"/>
            <ac:spMk id="29" creationId="{31BC69EA-91C1-28C2-1D15-C698B8841FAB}"/>
          </ac:spMkLst>
        </pc:spChg>
        <pc:spChg chg="add mod">
          <ac:chgData name="Tanajura, Davi" userId="4ce78943-789c-439f-b413-bf6ec525946f" providerId="ADAL" clId="{89633466-609F-4851-B19F-564DED66A556}" dt="2023-09-27T17:57:09.106" v="261" actId="1038"/>
          <ac:spMkLst>
            <pc:docMk/>
            <pc:sldMk cId="665592066" sldId="263"/>
            <ac:spMk id="31" creationId="{23B0DC64-DB69-CE83-4D6C-E9ED1C5C2002}"/>
          </ac:spMkLst>
        </pc:spChg>
        <pc:spChg chg="del mod">
          <ac:chgData name="Tanajura, Davi" userId="4ce78943-789c-439f-b413-bf6ec525946f" providerId="ADAL" clId="{89633466-609F-4851-B19F-564DED66A556}" dt="2023-09-29T13:40:00.877" v="461" actId="478"/>
          <ac:spMkLst>
            <pc:docMk/>
            <pc:sldMk cId="665592066" sldId="263"/>
            <ac:spMk id="33" creationId="{9715577D-9D56-D6B6-BC5B-8C4539DA193E}"/>
          </ac:spMkLst>
        </pc:spChg>
        <pc:spChg chg="add mod">
          <ac:chgData name="Tanajura, Davi" userId="4ce78943-789c-439f-b413-bf6ec525946f" providerId="ADAL" clId="{89633466-609F-4851-B19F-564DED66A556}" dt="2023-09-27T17:57:14.742" v="293" actId="1037"/>
          <ac:spMkLst>
            <pc:docMk/>
            <pc:sldMk cId="665592066" sldId="263"/>
            <ac:spMk id="34" creationId="{D0508F05-0A35-49D7-99BD-F29579A57493}"/>
          </ac:spMkLst>
        </pc:spChg>
        <pc:spChg chg="add mod">
          <ac:chgData name="Tanajura, Davi" userId="4ce78943-789c-439f-b413-bf6ec525946f" providerId="ADAL" clId="{89633466-609F-4851-B19F-564DED66A556}" dt="2023-09-29T13:48:25.729" v="552" actId="1076"/>
          <ac:spMkLst>
            <pc:docMk/>
            <pc:sldMk cId="665592066" sldId="263"/>
            <ac:spMk id="35" creationId="{CA27402A-EB36-42D3-966E-8557C4AB9E74}"/>
          </ac:spMkLst>
        </pc:spChg>
        <pc:spChg chg="add mod">
          <ac:chgData name="Tanajura, Davi" userId="4ce78943-789c-439f-b413-bf6ec525946f" providerId="ADAL" clId="{89633466-609F-4851-B19F-564DED66A556}" dt="2023-09-29T13:44:50.480" v="514" actId="1076"/>
          <ac:spMkLst>
            <pc:docMk/>
            <pc:sldMk cId="665592066" sldId="263"/>
            <ac:spMk id="40" creationId="{7526C6FB-C3E9-1A8E-D5F3-2B6C4AD38E8B}"/>
          </ac:spMkLst>
        </pc:spChg>
        <pc:spChg chg="add mod">
          <ac:chgData name="Tanajura, Davi" userId="4ce78943-789c-439f-b413-bf6ec525946f" providerId="ADAL" clId="{89633466-609F-4851-B19F-564DED66A556}" dt="2023-09-29T13:44:50.480" v="514" actId="1076"/>
          <ac:spMkLst>
            <pc:docMk/>
            <pc:sldMk cId="665592066" sldId="263"/>
            <ac:spMk id="41" creationId="{96834024-BFFC-828C-1C0B-237AE7E42FF9}"/>
          </ac:spMkLst>
        </pc:spChg>
        <pc:spChg chg="add mod">
          <ac:chgData name="Tanajura, Davi" userId="4ce78943-789c-439f-b413-bf6ec525946f" providerId="ADAL" clId="{89633466-609F-4851-B19F-564DED66A556}" dt="2023-09-29T13:44:13.442" v="510" actId="206"/>
          <ac:spMkLst>
            <pc:docMk/>
            <pc:sldMk cId="665592066" sldId="263"/>
            <ac:spMk id="48" creationId="{0ED7C17F-771B-D47C-1C16-5FEEAD311529}"/>
          </ac:spMkLst>
        </pc:spChg>
        <pc:spChg chg="add del mod">
          <ac:chgData name="Tanajura, Davi" userId="4ce78943-789c-439f-b413-bf6ec525946f" providerId="ADAL" clId="{89633466-609F-4851-B19F-564DED66A556}" dt="2023-09-29T13:35:47.970" v="389" actId="14100"/>
          <ac:spMkLst>
            <pc:docMk/>
            <pc:sldMk cId="665592066" sldId="263"/>
            <ac:spMk id="50" creationId="{C159C69E-4A8B-D1D5-3D22-AA655578B8E8}"/>
          </ac:spMkLst>
        </pc:spChg>
        <pc:spChg chg="add mod">
          <ac:chgData name="Tanajura, Davi" userId="4ce78943-789c-439f-b413-bf6ec525946f" providerId="ADAL" clId="{89633466-609F-4851-B19F-564DED66A556}" dt="2023-09-29T13:53:45.918" v="648" actId="1038"/>
          <ac:spMkLst>
            <pc:docMk/>
            <pc:sldMk cId="665592066" sldId="263"/>
            <ac:spMk id="51" creationId="{383F12D6-88F1-6E93-E9E9-B9A2D5107E89}"/>
          </ac:spMkLst>
        </pc:spChg>
        <pc:spChg chg="add mod">
          <ac:chgData name="Tanajura, Davi" userId="4ce78943-789c-439f-b413-bf6ec525946f" providerId="ADAL" clId="{89633466-609F-4851-B19F-564DED66A556}" dt="2023-09-29T13:53:45.918" v="648" actId="1038"/>
          <ac:spMkLst>
            <pc:docMk/>
            <pc:sldMk cId="665592066" sldId="263"/>
            <ac:spMk id="55" creationId="{BA37862D-F359-E780-6099-612AB86A2178}"/>
          </ac:spMkLst>
        </pc:spChg>
        <pc:spChg chg="add mod ord">
          <ac:chgData name="Tanajura, Davi" userId="4ce78943-789c-439f-b413-bf6ec525946f" providerId="ADAL" clId="{89633466-609F-4851-B19F-564DED66A556}" dt="2023-09-29T13:53:45.918" v="648" actId="1038"/>
          <ac:spMkLst>
            <pc:docMk/>
            <pc:sldMk cId="665592066" sldId="263"/>
            <ac:spMk id="57" creationId="{B1ED4FAF-FCFC-E91E-1450-50CADE238EB1}"/>
          </ac:spMkLst>
        </pc:spChg>
        <pc:spChg chg="add mod">
          <ac:chgData name="Tanajura, Davi" userId="4ce78943-789c-439f-b413-bf6ec525946f" providerId="ADAL" clId="{89633466-609F-4851-B19F-564DED66A556}" dt="2023-09-29T13:45:26.762" v="515" actId="1076"/>
          <ac:spMkLst>
            <pc:docMk/>
            <pc:sldMk cId="665592066" sldId="263"/>
            <ac:spMk id="60" creationId="{717768D9-DF59-FF69-C9C2-DF764736F963}"/>
          </ac:spMkLst>
        </pc:spChg>
        <pc:spChg chg="add mod">
          <ac:chgData name="Tanajura, Davi" userId="4ce78943-789c-439f-b413-bf6ec525946f" providerId="ADAL" clId="{89633466-609F-4851-B19F-564DED66A556}" dt="2023-09-29T13:45:26.762" v="515" actId="1076"/>
          <ac:spMkLst>
            <pc:docMk/>
            <pc:sldMk cId="665592066" sldId="263"/>
            <ac:spMk id="61" creationId="{D58A9AEB-8636-8348-28E1-D6DB64843B53}"/>
          </ac:spMkLst>
        </pc:spChg>
        <pc:spChg chg="add del mod">
          <ac:chgData name="Tanajura, Davi" userId="4ce78943-789c-439f-b413-bf6ec525946f" providerId="ADAL" clId="{89633466-609F-4851-B19F-564DED66A556}" dt="2023-09-29T13:32:14.695" v="378" actId="478"/>
          <ac:spMkLst>
            <pc:docMk/>
            <pc:sldMk cId="665592066" sldId="263"/>
            <ac:spMk id="62" creationId="{DFFEB836-44AB-9C19-450A-881A70DB053A}"/>
          </ac:spMkLst>
        </pc:spChg>
        <pc:spChg chg="del">
          <ac:chgData name="Tanajura, Davi" userId="4ce78943-789c-439f-b413-bf6ec525946f" providerId="ADAL" clId="{89633466-609F-4851-B19F-564DED66A556}" dt="2023-09-27T17:27:46.769" v="35" actId="478"/>
          <ac:spMkLst>
            <pc:docMk/>
            <pc:sldMk cId="665592066" sldId="263"/>
            <ac:spMk id="67" creationId="{FCEC72D1-C6B4-0CB4-AEED-FD0376F85DAC}"/>
          </ac:spMkLst>
        </pc:spChg>
        <pc:spChg chg="add mod">
          <ac:chgData name="Tanajura, Davi" userId="4ce78943-789c-439f-b413-bf6ec525946f" providerId="ADAL" clId="{89633466-609F-4851-B19F-564DED66A556}" dt="2023-09-29T13:52:40.964" v="598" actId="1076"/>
          <ac:spMkLst>
            <pc:docMk/>
            <pc:sldMk cId="665592066" sldId="263"/>
            <ac:spMk id="78" creationId="{6FFD2D32-DB09-A2BF-FEB4-68E13D876980}"/>
          </ac:spMkLst>
        </pc:spChg>
        <pc:spChg chg="add mod">
          <ac:chgData name="Tanajura, Davi" userId="4ce78943-789c-439f-b413-bf6ec525946f" providerId="ADAL" clId="{89633466-609F-4851-B19F-564DED66A556}" dt="2023-09-29T13:53:45.918" v="648" actId="1038"/>
          <ac:spMkLst>
            <pc:docMk/>
            <pc:sldMk cId="665592066" sldId="263"/>
            <ac:spMk id="83" creationId="{22A29A5B-B3D0-2398-1337-5C01A78201FC}"/>
          </ac:spMkLst>
        </pc:spChg>
        <pc:spChg chg="add del mod">
          <ac:chgData name="Tanajura, Davi" userId="4ce78943-789c-439f-b413-bf6ec525946f" providerId="ADAL" clId="{89633466-609F-4851-B19F-564DED66A556}" dt="2023-09-29T14:00:17.728" v="685" actId="478"/>
          <ac:spMkLst>
            <pc:docMk/>
            <pc:sldMk cId="665592066" sldId="263"/>
            <ac:spMk id="87" creationId="{0C41FE8C-3A69-BB8E-9A1D-6A9516E0A3DE}"/>
          </ac:spMkLst>
        </pc:spChg>
        <pc:spChg chg="add mod">
          <ac:chgData name="Tanajura, Davi" userId="4ce78943-789c-439f-b413-bf6ec525946f" providerId="ADAL" clId="{89633466-609F-4851-B19F-564DED66A556}" dt="2023-09-29T13:58:08.655" v="662" actId="1076"/>
          <ac:spMkLst>
            <pc:docMk/>
            <pc:sldMk cId="665592066" sldId="263"/>
            <ac:spMk id="89" creationId="{C0FB1DC5-BF05-5CC7-20EF-E1E505B33335}"/>
          </ac:spMkLst>
        </pc:spChg>
        <pc:spChg chg="add mod">
          <ac:chgData name="Tanajura, Davi" userId="4ce78943-789c-439f-b413-bf6ec525946f" providerId="ADAL" clId="{89633466-609F-4851-B19F-564DED66A556}" dt="2023-09-29T13:58:25.443" v="666" actId="1076"/>
          <ac:spMkLst>
            <pc:docMk/>
            <pc:sldMk cId="665592066" sldId="263"/>
            <ac:spMk id="91" creationId="{64B2DDFD-D21E-B3A0-188C-A65C13B96174}"/>
          </ac:spMkLst>
        </pc:spChg>
        <pc:spChg chg="add mod">
          <ac:chgData name="Tanajura, Davi" userId="4ce78943-789c-439f-b413-bf6ec525946f" providerId="ADAL" clId="{89633466-609F-4851-B19F-564DED66A556}" dt="2023-09-29T13:58:43.997" v="670" actId="1076"/>
          <ac:spMkLst>
            <pc:docMk/>
            <pc:sldMk cId="665592066" sldId="263"/>
            <ac:spMk id="93" creationId="{AAF059EA-416E-F7A3-67B9-443F854BD69C}"/>
          </ac:spMkLst>
        </pc:spChg>
        <pc:spChg chg="add mod">
          <ac:chgData name="Tanajura, Davi" userId="4ce78943-789c-439f-b413-bf6ec525946f" providerId="ADAL" clId="{89633466-609F-4851-B19F-564DED66A556}" dt="2023-09-29T13:58:51.765" v="672" actId="1076"/>
          <ac:spMkLst>
            <pc:docMk/>
            <pc:sldMk cId="665592066" sldId="263"/>
            <ac:spMk id="94" creationId="{D7FA4AB6-EC62-0C66-C41E-219EB0742E1A}"/>
          </ac:spMkLst>
        </pc:spChg>
        <pc:spChg chg="add mod">
          <ac:chgData name="Tanajura, Davi" userId="4ce78943-789c-439f-b413-bf6ec525946f" providerId="ADAL" clId="{89633466-609F-4851-B19F-564DED66A556}" dt="2023-09-29T13:59:33.907" v="679" actId="1076"/>
          <ac:spMkLst>
            <pc:docMk/>
            <pc:sldMk cId="665592066" sldId="263"/>
            <ac:spMk id="96" creationId="{E165B12F-BC19-4179-EB84-0C0C5D9374A5}"/>
          </ac:spMkLst>
        </pc:spChg>
        <pc:spChg chg="add mod">
          <ac:chgData name="Tanajura, Davi" userId="4ce78943-789c-439f-b413-bf6ec525946f" providerId="ADAL" clId="{89633466-609F-4851-B19F-564DED66A556}" dt="2023-09-29T13:59:49.479" v="683" actId="1076"/>
          <ac:spMkLst>
            <pc:docMk/>
            <pc:sldMk cId="665592066" sldId="263"/>
            <ac:spMk id="98" creationId="{248457FF-08D4-2D30-44D0-36E2EA03F568}"/>
          </ac:spMkLst>
        </pc:spChg>
        <pc:grpChg chg="del">
          <ac:chgData name="Tanajura, Davi" userId="4ce78943-789c-439f-b413-bf6ec525946f" providerId="ADAL" clId="{89633466-609F-4851-B19F-564DED66A556}" dt="2023-09-27T17:27:46.769" v="35" actId="478"/>
          <ac:grpSpMkLst>
            <pc:docMk/>
            <pc:sldMk cId="665592066" sldId="263"/>
            <ac:grpSpMk id="18" creationId="{21334142-FBA3-6DC1-25E7-64CB0D6D0180}"/>
          </ac:grpSpMkLst>
        </pc:grpChg>
        <pc:grpChg chg="del">
          <ac:chgData name="Tanajura, Davi" userId="4ce78943-789c-439f-b413-bf6ec525946f" providerId="ADAL" clId="{89633466-609F-4851-B19F-564DED66A556}" dt="2023-09-27T17:27:46.769" v="35" actId="478"/>
          <ac:grpSpMkLst>
            <pc:docMk/>
            <pc:sldMk cId="665592066" sldId="263"/>
            <ac:grpSpMk id="19" creationId="{3FAD22D7-6891-F699-364B-4D4372C7421C}"/>
          </ac:grpSpMkLst>
        </pc:grpChg>
        <pc:grpChg chg="del">
          <ac:chgData name="Tanajura, Davi" userId="4ce78943-789c-439f-b413-bf6ec525946f" providerId="ADAL" clId="{89633466-609F-4851-B19F-564DED66A556}" dt="2023-09-27T17:27:46.769" v="35" actId="478"/>
          <ac:grpSpMkLst>
            <pc:docMk/>
            <pc:sldMk cId="665592066" sldId="263"/>
            <ac:grpSpMk id="20" creationId="{B9ADCF94-C76A-E17F-D3A0-A4A7888EE2A9}"/>
          </ac:grpSpMkLst>
        </pc:grpChg>
        <pc:grpChg chg="add mod">
          <ac:chgData name="Tanajura, Davi" userId="4ce78943-789c-439f-b413-bf6ec525946f" providerId="ADAL" clId="{89633466-609F-4851-B19F-564DED66A556}" dt="2023-09-29T13:53:45.918" v="648" actId="1038"/>
          <ac:grpSpMkLst>
            <pc:docMk/>
            <pc:sldMk cId="665592066" sldId="263"/>
            <ac:grpSpMk id="58" creationId="{CCE030B2-BD65-2EFD-AC62-CC3079481C85}"/>
          </ac:grpSpMkLst>
        </pc:grpChg>
        <pc:picChg chg="add mod">
          <ac:chgData name="Tanajura, Davi" userId="4ce78943-789c-439f-b413-bf6ec525946f" providerId="ADAL" clId="{89633466-609F-4851-B19F-564DED66A556}" dt="2023-09-29T13:53:45.918" v="648" actId="1038"/>
          <ac:picMkLst>
            <pc:docMk/>
            <pc:sldMk cId="665592066" sldId="263"/>
            <ac:picMk id="2" creationId="{1BDF7E30-CC6E-4AE2-265D-C2CF50F20B16}"/>
          </ac:picMkLst>
        </pc:picChg>
        <pc:picChg chg="add del mod">
          <ac:chgData name="Tanajura, Davi" userId="4ce78943-789c-439f-b413-bf6ec525946f" providerId="ADAL" clId="{89633466-609F-4851-B19F-564DED66A556}" dt="2023-09-27T17:48:13.330" v="76" actId="478"/>
          <ac:picMkLst>
            <pc:docMk/>
            <pc:sldMk cId="665592066" sldId="263"/>
            <ac:picMk id="8" creationId="{24B0DF8B-59A3-2EA0-406F-4C296A20D57F}"/>
          </ac:picMkLst>
        </pc:picChg>
        <pc:picChg chg="add mod">
          <ac:chgData name="Tanajura, Davi" userId="4ce78943-789c-439f-b413-bf6ec525946f" providerId="ADAL" clId="{89633466-609F-4851-B19F-564DED66A556}" dt="2023-09-29T13:39:53.598" v="460" actId="1076"/>
          <ac:picMkLst>
            <pc:docMk/>
            <pc:sldMk cId="665592066" sldId="263"/>
            <ac:picMk id="8" creationId="{38EF5AA3-264E-EC24-30E9-B892A720BD2E}"/>
          </ac:picMkLst>
        </pc:picChg>
        <pc:picChg chg="mod">
          <ac:chgData name="Tanajura, Davi" userId="4ce78943-789c-439f-b413-bf6ec525946f" providerId="ADAL" clId="{89633466-609F-4851-B19F-564DED66A556}" dt="2023-09-29T13:36:26.490" v="393" actId="1076"/>
          <ac:picMkLst>
            <pc:docMk/>
            <pc:sldMk cId="665592066" sldId="263"/>
            <ac:picMk id="10" creationId="{F4B11567-B840-EF90-7F90-9861F560D96F}"/>
          </ac:picMkLst>
        </pc:picChg>
        <pc:picChg chg="add mod">
          <ac:chgData name="Tanajura, Davi" userId="4ce78943-789c-439f-b413-bf6ec525946f" providerId="ADAL" clId="{89633466-609F-4851-B19F-564DED66A556}" dt="2023-09-29T13:39:53.598" v="460" actId="1076"/>
          <ac:picMkLst>
            <pc:docMk/>
            <pc:sldMk cId="665592066" sldId="263"/>
            <ac:picMk id="13" creationId="{2333E77D-0BC8-C31A-D21F-74EE2D91B9C2}"/>
          </ac:picMkLst>
        </pc:picChg>
        <pc:picChg chg="del">
          <ac:chgData name="Tanajura, Davi" userId="4ce78943-789c-439f-b413-bf6ec525946f" providerId="ADAL" clId="{89633466-609F-4851-B19F-564DED66A556}" dt="2023-09-27T17:26:04.574" v="19" actId="478"/>
          <ac:picMkLst>
            <pc:docMk/>
            <pc:sldMk cId="665592066" sldId="263"/>
            <ac:picMk id="13" creationId="{3E0D488F-EA34-A66C-F3BF-A12C1AB26A8E}"/>
          </ac:picMkLst>
        </pc:picChg>
        <pc:picChg chg="add mod">
          <ac:chgData name="Tanajura, Davi" userId="4ce78943-789c-439f-b413-bf6ec525946f" providerId="ADAL" clId="{89633466-609F-4851-B19F-564DED66A556}" dt="2023-09-29T13:41:55.734" v="474" actId="1036"/>
          <ac:picMkLst>
            <pc:docMk/>
            <pc:sldMk cId="665592066" sldId="263"/>
            <ac:picMk id="14" creationId="{A3DC812F-2E2A-C455-BA5F-0925DD0AC599}"/>
          </ac:picMkLst>
        </pc:picChg>
        <pc:picChg chg="add mod">
          <ac:chgData name="Tanajura, Davi" userId="4ce78943-789c-439f-b413-bf6ec525946f" providerId="ADAL" clId="{89633466-609F-4851-B19F-564DED66A556}" dt="2023-09-29T13:57:50.871" v="661" actId="1076"/>
          <ac:picMkLst>
            <pc:docMk/>
            <pc:sldMk cId="665592066" sldId="263"/>
            <ac:picMk id="17" creationId="{7838E71A-9F2B-363C-F123-7F1FA1016FCF}"/>
          </ac:picMkLst>
        </pc:picChg>
        <pc:picChg chg="add del mod">
          <ac:chgData name="Tanajura, Davi" userId="4ce78943-789c-439f-b413-bf6ec525946f" providerId="ADAL" clId="{89633466-609F-4851-B19F-564DED66A556}" dt="2023-09-27T17:47:21.950" v="74" actId="478"/>
          <ac:picMkLst>
            <pc:docMk/>
            <pc:sldMk cId="665592066" sldId="263"/>
            <ac:picMk id="21" creationId="{654EA1B0-0E6A-66A6-4A02-21349F6B26AE}"/>
          </ac:picMkLst>
        </pc:picChg>
        <pc:picChg chg="add mod">
          <ac:chgData name="Tanajura, Davi" userId="4ce78943-789c-439f-b413-bf6ec525946f" providerId="ADAL" clId="{89633466-609F-4851-B19F-564DED66A556}" dt="2023-09-29T13:37:19.828" v="412" actId="1036"/>
          <ac:picMkLst>
            <pc:docMk/>
            <pc:sldMk cId="665592066" sldId="263"/>
            <ac:picMk id="21" creationId="{8D80857E-01DC-C428-0381-C65DD7BDE455}"/>
          </ac:picMkLst>
        </pc:picChg>
        <pc:picChg chg="add mod">
          <ac:chgData name="Tanajura, Davi" userId="4ce78943-789c-439f-b413-bf6ec525946f" providerId="ADAL" clId="{89633466-609F-4851-B19F-564DED66A556}" dt="2023-09-27T17:57:02.913" v="239" actId="1037"/>
          <ac:picMkLst>
            <pc:docMk/>
            <pc:sldMk cId="665592066" sldId="263"/>
            <ac:picMk id="24" creationId="{92CFE9F3-8CF3-DF1C-C4F8-F7439A7EE7DC}"/>
          </ac:picMkLst>
        </pc:picChg>
        <pc:picChg chg="add del mod">
          <ac:chgData name="Tanajura, Davi" userId="4ce78943-789c-439f-b413-bf6ec525946f" providerId="ADAL" clId="{89633466-609F-4851-B19F-564DED66A556}" dt="2023-09-27T17:48:13.330" v="76" actId="478"/>
          <ac:picMkLst>
            <pc:docMk/>
            <pc:sldMk cId="665592066" sldId="263"/>
            <ac:picMk id="26" creationId="{967DBB4A-1D56-78F8-6273-5F4CF7693B32}"/>
          </ac:picMkLst>
        </pc:picChg>
        <pc:picChg chg="add del mod">
          <ac:chgData name="Tanajura, Davi" userId="4ce78943-789c-439f-b413-bf6ec525946f" providerId="ADAL" clId="{89633466-609F-4851-B19F-564DED66A556}" dt="2023-09-27T17:48:13.330" v="76" actId="478"/>
          <ac:picMkLst>
            <pc:docMk/>
            <pc:sldMk cId="665592066" sldId="263"/>
            <ac:picMk id="27" creationId="{4376BC77-AD55-E884-E04F-DAB12EF8C867}"/>
          </ac:picMkLst>
        </pc:picChg>
        <pc:picChg chg="add mod">
          <ac:chgData name="Tanajura, Davi" userId="4ce78943-789c-439f-b413-bf6ec525946f" providerId="ADAL" clId="{89633466-609F-4851-B19F-564DED66A556}" dt="2023-09-27T17:48:18.389" v="77" actId="1076"/>
          <ac:picMkLst>
            <pc:docMk/>
            <pc:sldMk cId="665592066" sldId="263"/>
            <ac:picMk id="28" creationId="{64249F4C-863D-E01B-06C2-675F92788C96}"/>
          </ac:picMkLst>
        </pc:picChg>
        <pc:picChg chg="add mod">
          <ac:chgData name="Tanajura, Davi" userId="4ce78943-789c-439f-b413-bf6ec525946f" providerId="ADAL" clId="{89633466-609F-4851-B19F-564DED66A556}" dt="2023-09-27T17:57:09.106" v="261" actId="1038"/>
          <ac:picMkLst>
            <pc:docMk/>
            <pc:sldMk cId="665592066" sldId="263"/>
            <ac:picMk id="30" creationId="{7781B77F-BE4E-CA73-A0B9-77E6F13A18C9}"/>
          </ac:picMkLst>
        </pc:picChg>
        <pc:picChg chg="add mod">
          <ac:chgData name="Tanajura, Davi" userId="4ce78943-789c-439f-b413-bf6ec525946f" providerId="ADAL" clId="{89633466-609F-4851-B19F-564DED66A556}" dt="2023-09-27T17:57:14.742" v="293" actId="1037"/>
          <ac:picMkLst>
            <pc:docMk/>
            <pc:sldMk cId="665592066" sldId="263"/>
            <ac:picMk id="32" creationId="{4568F0B8-7C47-4174-08EF-3CC3A63B9FDA}"/>
          </ac:picMkLst>
        </pc:picChg>
        <pc:picChg chg="add mod">
          <ac:chgData name="Tanajura, Davi" userId="4ce78943-789c-439f-b413-bf6ec525946f" providerId="ADAL" clId="{89633466-609F-4851-B19F-564DED66A556}" dt="2023-09-29T13:48:25.729" v="552" actId="1076"/>
          <ac:picMkLst>
            <pc:docMk/>
            <pc:sldMk cId="665592066" sldId="263"/>
            <ac:picMk id="37" creationId="{26D5201F-B75B-1048-333A-B118344A0F45}"/>
          </ac:picMkLst>
        </pc:picChg>
        <pc:picChg chg="add mod">
          <ac:chgData name="Tanajura, Davi" userId="4ce78943-789c-439f-b413-bf6ec525946f" providerId="ADAL" clId="{89633466-609F-4851-B19F-564DED66A556}" dt="2023-09-27T17:53:26.242" v="149" actId="1076"/>
          <ac:picMkLst>
            <pc:docMk/>
            <pc:sldMk cId="665592066" sldId="263"/>
            <ac:picMk id="42" creationId="{30865BB2-8C5F-FAB0-9C4A-F49EE10D023F}"/>
          </ac:picMkLst>
        </pc:picChg>
        <pc:picChg chg="add mod">
          <ac:chgData name="Tanajura, Davi" userId="4ce78943-789c-439f-b413-bf6ec525946f" providerId="ADAL" clId="{89633466-609F-4851-B19F-564DED66A556}" dt="2023-09-29T13:44:40.245" v="513" actId="1076"/>
          <ac:picMkLst>
            <pc:docMk/>
            <pc:sldMk cId="665592066" sldId="263"/>
            <ac:picMk id="43" creationId="{7729854D-0F01-CCE6-E871-549CCA2CDE59}"/>
          </ac:picMkLst>
        </pc:picChg>
        <pc:picChg chg="add mod">
          <ac:chgData name="Tanajura, Davi" userId="4ce78943-789c-439f-b413-bf6ec525946f" providerId="ADAL" clId="{89633466-609F-4851-B19F-564DED66A556}" dt="2023-09-27T17:53:26.242" v="149" actId="1076"/>
          <ac:picMkLst>
            <pc:docMk/>
            <pc:sldMk cId="665592066" sldId="263"/>
            <ac:picMk id="44" creationId="{5AA18579-0319-3F8B-4A85-8706F2F56A0E}"/>
          </ac:picMkLst>
        </pc:picChg>
        <pc:picChg chg="add mod">
          <ac:chgData name="Tanajura, Davi" userId="4ce78943-789c-439f-b413-bf6ec525946f" providerId="ADAL" clId="{89633466-609F-4851-B19F-564DED66A556}" dt="2023-09-27T17:53:26.242" v="149" actId="1076"/>
          <ac:picMkLst>
            <pc:docMk/>
            <pc:sldMk cId="665592066" sldId="263"/>
            <ac:picMk id="45" creationId="{B5B8184B-697B-13A9-19BC-A43A0EB4AAF0}"/>
          </ac:picMkLst>
        </pc:picChg>
        <pc:picChg chg="add mod">
          <ac:chgData name="Tanajura, Davi" userId="4ce78943-789c-439f-b413-bf6ec525946f" providerId="ADAL" clId="{89633466-609F-4851-B19F-564DED66A556}" dt="2023-09-27T17:53:26.242" v="149" actId="1076"/>
          <ac:picMkLst>
            <pc:docMk/>
            <pc:sldMk cId="665592066" sldId="263"/>
            <ac:picMk id="46" creationId="{880295BB-33E9-0CF2-F723-D07C8B12B720}"/>
          </ac:picMkLst>
        </pc:picChg>
        <pc:picChg chg="add mod">
          <ac:chgData name="Tanajura, Davi" userId="4ce78943-789c-439f-b413-bf6ec525946f" providerId="ADAL" clId="{89633466-609F-4851-B19F-564DED66A556}" dt="2023-09-27T17:53:26.242" v="149" actId="1076"/>
          <ac:picMkLst>
            <pc:docMk/>
            <pc:sldMk cId="665592066" sldId="263"/>
            <ac:picMk id="47" creationId="{695E4EA4-4545-F3E3-88F7-7FCC95FBD8D3}"/>
          </ac:picMkLst>
        </pc:picChg>
        <pc:picChg chg="add mod">
          <ac:chgData name="Tanajura, Davi" userId="4ce78943-789c-439f-b413-bf6ec525946f" providerId="ADAL" clId="{89633466-609F-4851-B19F-564DED66A556}" dt="2023-09-29T13:53:45.918" v="648" actId="1038"/>
          <ac:picMkLst>
            <pc:docMk/>
            <pc:sldMk cId="665592066" sldId="263"/>
            <ac:picMk id="49" creationId="{44C91F28-0B9C-E4CA-C4DF-DFCE4B174898}"/>
          </ac:picMkLst>
        </pc:picChg>
        <pc:picChg chg="mod">
          <ac:chgData name="Tanajura, Davi" userId="4ce78943-789c-439f-b413-bf6ec525946f" providerId="ADAL" clId="{89633466-609F-4851-B19F-564DED66A556}" dt="2023-09-29T13:35:53.697" v="390" actId="1076"/>
          <ac:picMkLst>
            <pc:docMk/>
            <pc:sldMk cId="665592066" sldId="263"/>
            <ac:picMk id="52" creationId="{7D5A16DD-76EF-CC9D-094E-28BE6F953067}"/>
          </ac:picMkLst>
        </pc:picChg>
        <pc:picChg chg="add mod">
          <ac:chgData name="Tanajura, Davi" userId="4ce78943-789c-439f-b413-bf6ec525946f" providerId="ADAL" clId="{89633466-609F-4851-B19F-564DED66A556}" dt="2023-09-29T13:53:45.918" v="648" actId="1038"/>
          <ac:picMkLst>
            <pc:docMk/>
            <pc:sldMk cId="665592066" sldId="263"/>
            <ac:picMk id="56" creationId="{185C5EE3-F754-09F4-6E35-3FB5EAC2602E}"/>
          </ac:picMkLst>
        </pc:picChg>
        <pc:picChg chg="add mod">
          <ac:chgData name="Tanajura, Davi" userId="4ce78943-789c-439f-b413-bf6ec525946f" providerId="ADAL" clId="{89633466-609F-4851-B19F-564DED66A556}" dt="2023-09-29T13:45:26.762" v="515" actId="1076"/>
          <ac:picMkLst>
            <pc:docMk/>
            <pc:sldMk cId="665592066" sldId="263"/>
            <ac:picMk id="59" creationId="{32A6C73B-C823-72C4-A50B-CAD5FD186FDE}"/>
          </ac:picMkLst>
        </pc:picChg>
        <pc:picChg chg="add mod">
          <ac:chgData name="Tanajura, Davi" userId="4ce78943-789c-439f-b413-bf6ec525946f" providerId="ADAL" clId="{89633466-609F-4851-B19F-564DED66A556}" dt="2023-09-29T13:45:26.762" v="515" actId="1076"/>
          <ac:picMkLst>
            <pc:docMk/>
            <pc:sldMk cId="665592066" sldId="263"/>
            <ac:picMk id="63" creationId="{027AC4C2-0BBD-7A1A-C5A1-C3DDDD000D4D}"/>
          </ac:picMkLst>
        </pc:picChg>
        <pc:picChg chg="add del mod">
          <ac:chgData name="Tanajura, Davi" userId="4ce78943-789c-439f-b413-bf6ec525946f" providerId="ADAL" clId="{89633466-609F-4851-B19F-564DED66A556}" dt="2023-09-29T13:32:14.695" v="378" actId="478"/>
          <ac:picMkLst>
            <pc:docMk/>
            <pc:sldMk cId="665592066" sldId="263"/>
            <ac:picMk id="64" creationId="{D5EDD849-427D-60C4-9DBB-C9B31B46254C}"/>
          </ac:picMkLst>
        </pc:picChg>
        <pc:picChg chg="del">
          <ac:chgData name="Tanajura, Davi" userId="4ce78943-789c-439f-b413-bf6ec525946f" providerId="ADAL" clId="{89633466-609F-4851-B19F-564DED66A556}" dt="2023-09-27T17:27:46.769" v="35" actId="478"/>
          <ac:picMkLst>
            <pc:docMk/>
            <pc:sldMk cId="665592066" sldId="263"/>
            <ac:picMk id="70" creationId="{494A1A76-F0BC-61BA-FEB9-4B79D810EF08}"/>
          </ac:picMkLst>
        </pc:picChg>
        <pc:picChg chg="add del mod">
          <ac:chgData name="Tanajura, Davi" userId="4ce78943-789c-439f-b413-bf6ec525946f" providerId="ADAL" clId="{89633466-609F-4851-B19F-564DED66A556}" dt="2023-09-29T13:57:28.817" v="656" actId="478"/>
          <ac:picMkLst>
            <pc:docMk/>
            <pc:sldMk cId="665592066" sldId="263"/>
            <ac:picMk id="1026" creationId="{9EA00D55-500F-5117-8F81-EC04A4FAF693}"/>
          </ac:picMkLst>
        </pc:picChg>
        <pc:cxnChg chg="add mod">
          <ac:chgData name="Tanajura, Davi" userId="4ce78943-789c-439f-b413-bf6ec525946f" providerId="ADAL" clId="{89633466-609F-4851-B19F-564DED66A556}" dt="2023-09-29T13:39:53.598" v="460" actId="1076"/>
          <ac:cxnSpMkLst>
            <pc:docMk/>
            <pc:sldMk cId="665592066" sldId="263"/>
            <ac:cxnSpMk id="22" creationId="{9410CA08-7DD2-0964-0B64-AA05FBE779FF}"/>
          </ac:cxnSpMkLst>
        </pc:cxnChg>
        <pc:cxnChg chg="add mod">
          <ac:chgData name="Tanajura, Davi" userId="4ce78943-789c-439f-b413-bf6ec525946f" providerId="ADAL" clId="{89633466-609F-4851-B19F-564DED66A556}" dt="2023-09-29T13:53:45.918" v="648" actId="1038"/>
          <ac:cxnSpMkLst>
            <pc:docMk/>
            <pc:sldMk cId="665592066" sldId="263"/>
            <ac:cxnSpMk id="36" creationId="{9D0A396F-3292-5C7B-D5E9-FDDBE2004203}"/>
          </ac:cxnSpMkLst>
        </pc:cxnChg>
        <pc:cxnChg chg="add mod">
          <ac:chgData name="Tanajura, Davi" userId="4ce78943-789c-439f-b413-bf6ec525946f" providerId="ADAL" clId="{89633466-609F-4851-B19F-564DED66A556}" dt="2023-09-29T13:41:55.734" v="474" actId="1036"/>
          <ac:cxnSpMkLst>
            <pc:docMk/>
            <pc:sldMk cId="665592066" sldId="263"/>
            <ac:cxnSpMk id="39" creationId="{22D69352-EEEA-E5EC-A9A3-742924FC04F7}"/>
          </ac:cxnSpMkLst>
        </pc:cxnChg>
        <pc:cxnChg chg="add mod ord">
          <ac:chgData name="Tanajura, Davi" userId="4ce78943-789c-439f-b413-bf6ec525946f" providerId="ADAL" clId="{89633466-609F-4851-B19F-564DED66A556}" dt="2023-09-29T13:53:45.918" v="648" actId="1038"/>
          <ac:cxnSpMkLst>
            <pc:docMk/>
            <pc:sldMk cId="665592066" sldId="263"/>
            <ac:cxnSpMk id="54" creationId="{4B6775E1-D4DC-B319-D787-1B8A3E39D936}"/>
          </ac:cxnSpMkLst>
        </pc:cxnChg>
        <pc:cxnChg chg="add mod">
          <ac:chgData name="Tanajura, Davi" userId="4ce78943-789c-439f-b413-bf6ec525946f" providerId="ADAL" clId="{89633466-609F-4851-B19F-564DED66A556}" dt="2023-09-29T13:45:45.778" v="520" actId="14100"/>
          <ac:cxnSpMkLst>
            <pc:docMk/>
            <pc:sldMk cId="665592066" sldId="263"/>
            <ac:cxnSpMk id="66" creationId="{22C4C249-8E39-8671-CA96-99D3F5E2CE8A}"/>
          </ac:cxnSpMkLst>
        </pc:cxnChg>
        <pc:cxnChg chg="add del mod">
          <ac:chgData name="Tanajura, Davi" userId="4ce78943-789c-439f-b413-bf6ec525946f" providerId="ADAL" clId="{89633466-609F-4851-B19F-564DED66A556}" dt="2023-09-27T18:03:10.271" v="334" actId="478"/>
          <ac:cxnSpMkLst>
            <pc:docMk/>
            <pc:sldMk cId="665592066" sldId="263"/>
            <ac:cxnSpMk id="71" creationId="{FE1ACB2E-30DF-BF3E-2E44-E5E1DB6CA345}"/>
          </ac:cxnSpMkLst>
        </pc:cxnChg>
        <pc:cxnChg chg="add mod">
          <ac:chgData name="Tanajura, Davi" userId="4ce78943-789c-439f-b413-bf6ec525946f" providerId="ADAL" clId="{89633466-609F-4851-B19F-564DED66A556}" dt="2023-09-29T13:52:40.964" v="598" actId="1076"/>
          <ac:cxnSpMkLst>
            <pc:docMk/>
            <pc:sldMk cId="665592066" sldId="263"/>
            <ac:cxnSpMk id="75" creationId="{F996C2F7-E1DC-F29F-47C5-34A6EB68EF2C}"/>
          </ac:cxnSpMkLst>
        </pc:cxnChg>
        <pc:cxnChg chg="add mod">
          <ac:chgData name="Tanajura, Davi" userId="4ce78943-789c-439f-b413-bf6ec525946f" providerId="ADAL" clId="{89633466-609F-4851-B19F-564DED66A556}" dt="2023-09-29T13:53:45.918" v="648" actId="1038"/>
          <ac:cxnSpMkLst>
            <pc:docMk/>
            <pc:sldMk cId="665592066" sldId="263"/>
            <ac:cxnSpMk id="82" creationId="{6BE127E1-5839-E089-9C25-D8D4E3FFBB17}"/>
          </ac:cxnSpMkLst>
        </pc:cxnChg>
      </pc:sldChg>
      <pc:sldChg chg="addSp delSp new mod">
        <pc:chgData name="Tanajura, Davi" userId="4ce78943-789c-439f-b413-bf6ec525946f" providerId="ADAL" clId="{89633466-609F-4851-B19F-564DED66A556}" dt="2023-09-29T14:00:25.973" v="686" actId="478"/>
        <pc:sldMkLst>
          <pc:docMk/>
          <pc:sldMk cId="1553906457" sldId="264"/>
        </pc:sldMkLst>
        <pc:picChg chg="del">
          <ac:chgData name="Tanajura, Davi" userId="4ce78943-789c-439f-b413-bf6ec525946f" providerId="ADAL" clId="{89633466-609F-4851-B19F-564DED66A556}" dt="2023-09-29T13:49:18.760" v="556" actId="478"/>
          <ac:picMkLst>
            <pc:docMk/>
            <pc:sldMk cId="1553906457" sldId="264"/>
            <ac:picMk id="2" creationId="{82AC1DA1-FA8F-CBBC-C308-D9C544547002}"/>
          </ac:picMkLst>
        </pc:picChg>
        <pc:picChg chg="add del">
          <ac:chgData name="Tanajura, Davi" userId="4ce78943-789c-439f-b413-bf6ec525946f" providerId="ADAL" clId="{89633466-609F-4851-B19F-564DED66A556}" dt="2023-09-29T14:00:03.005" v="684" actId="478"/>
          <ac:picMkLst>
            <pc:docMk/>
            <pc:sldMk cId="1553906457" sldId="264"/>
            <ac:picMk id="3" creationId="{ED0B36CB-B83E-B424-2C1E-85C21EEA4486}"/>
          </ac:picMkLst>
        </pc:picChg>
        <pc:picChg chg="del">
          <ac:chgData name="Tanajura, Davi" userId="4ce78943-789c-439f-b413-bf6ec525946f" providerId="ADAL" clId="{89633466-609F-4851-B19F-564DED66A556}" dt="2023-09-29T14:00:25.973" v="686" actId="478"/>
          <ac:picMkLst>
            <pc:docMk/>
            <pc:sldMk cId="1553906457" sldId="264"/>
            <ac:picMk id="4" creationId="{C8721DEC-5128-9C69-B226-E857E8C7F6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D39A6-5CD8-8C81-0C10-A947D9EC2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336F21-A27C-242A-5E64-AF4A8BB60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F4BCFA-F9BC-311B-7F10-B3B0422D6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CA825F-69C1-6ACC-3138-19394801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1C6726-9A66-D226-876B-C33A6C0D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549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53384-2F85-6D88-C47E-24A720BA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B2D5C9E-3327-66CF-E7D5-BDE9E9CE3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826AE4-1C89-50F2-4B68-F7E0C138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908BBB-1278-A357-2BBB-B10BFC9C4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BE66E2-E0D0-DED8-91B0-0A99F0BD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3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14BDF5-2303-1D1F-ADA6-EC7C5197B1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8A4AB3-CC5A-F8DE-30E2-84744D1B4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368FFD-23AE-BE3A-92AC-37603307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677F6-6741-D5E3-43F9-383D89E3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8EDF85-71A2-31BC-8FE3-FE6F3502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09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80D74-FA8E-0FE4-C1EA-347F9862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30278-86CA-8094-EB97-E36B858C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9A03B3-5CFF-F391-430D-CF6724FB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26ED77-8B2B-EDB2-B62C-8B8AC954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995EB2-2B1B-8AE2-C648-E5DD1610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19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2DB62-3DC1-9138-633A-38CC5571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3D21-DB57-B322-DA63-44C4E62C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C31003-3D0A-3E2C-E907-069B8531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9494A0-46BC-4EB8-0A57-0776A5FD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F9A38F-D840-9051-5321-E69B4278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93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3303F-1490-09B1-A0BF-85F9893C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7F3ADA-3E60-C13F-B2F8-AD8002451B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3C660E-3A7A-BB90-3B74-82C9376E0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2EB79-66A6-770B-38A2-31EA67EF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93DE7D-3C53-174E-DBE4-30F0A3F2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3C6DEC-140C-8BBD-6EBE-014376C4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99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17900-59C2-E47F-1D24-9DDEDC46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EDAE84-F239-E89A-E0C7-A6DD72CE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4AC414-0308-9017-E21E-E3FF60EC7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1C5700-8BB5-0694-F0D7-4A920505C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5B084B-EE8D-7063-8185-37927700D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6D325A9-A568-C73B-9B91-60FC845C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9ECCFA-AC7F-A6F5-4213-B38BC384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21ED95A-E0AE-53A5-8819-38FC9BB6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84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5AD41-414F-D1C1-4F31-5DA8344A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3BA9DF-719B-A7A4-518D-902E83A1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48572A-CFD6-A7FE-4139-7CDE7F2D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0A2C3F-8DBD-C04C-C0C8-ACB1E5DC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02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C4CA512-EAD3-7F74-D9BA-E0EB7D5A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671AF4F-29B5-71B8-FAD8-E85DD42B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19C160-9F1F-0DCD-211E-4877B3FD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6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FFB65-95A2-C2EC-A5BF-8F8DBCB1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43B5A9-3ADD-D0E5-FF40-47EFA688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8A8AF7-ABAE-4CA8-5381-9506CD831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1F1D5A-51D8-AFA0-005C-FD9C11BD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55DED6-0739-38BA-775F-E7CB95BE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2BB92-7E16-4C65-90DD-C85E2F6A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44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47FFD-318A-5CF9-A551-38AC850B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8A7FFFA-3F28-D5B4-07E0-33A678E35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7F9838-2C1E-889B-872C-790A7B547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8F4653-CEB2-D300-DCF3-917DD396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03DAF6-6801-C4F9-0582-FFEB154D3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508A25-E084-1E19-86B8-D699E1E1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83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F3328DF-057D-F6C2-2E4F-159A2148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C29163-FAC3-85B5-28F5-671106740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04D5B4-E2C1-796F-111E-1075026BF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B5FB-A573-4D47-BDD3-0D9F0BC9DEA0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DDABBB-CED8-1BF8-E128-6F707C28F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966AB1-0BCC-5CA9-161C-FA64FC7C3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4891B-2B5F-4F2D-8535-C151404EB2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33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svg"/><Relationship Id="rId5" Type="http://schemas.openxmlformats.org/officeDocument/2006/relationships/image" Target="../media/image8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3" Type="http://schemas.openxmlformats.org/officeDocument/2006/relationships/image" Target="../media/image6.svg"/><Relationship Id="rId21" Type="http://schemas.openxmlformats.org/officeDocument/2006/relationships/image" Target="../media/image39.png"/><Relationship Id="rId7" Type="http://schemas.openxmlformats.org/officeDocument/2006/relationships/image" Target="../media/image14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8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21" Type="http://schemas.openxmlformats.org/officeDocument/2006/relationships/image" Target="../media/image67.svg"/><Relationship Id="rId42" Type="http://schemas.openxmlformats.org/officeDocument/2006/relationships/image" Target="../media/image88.png"/><Relationship Id="rId47" Type="http://schemas.openxmlformats.org/officeDocument/2006/relationships/image" Target="../media/image93.svg"/><Relationship Id="rId63" Type="http://schemas.openxmlformats.org/officeDocument/2006/relationships/image" Target="../media/image105.svg"/><Relationship Id="rId68" Type="http://schemas.openxmlformats.org/officeDocument/2006/relationships/image" Target="../media/image110.png"/><Relationship Id="rId16" Type="http://schemas.openxmlformats.org/officeDocument/2006/relationships/image" Target="../media/image62.png"/><Relationship Id="rId11" Type="http://schemas.openxmlformats.org/officeDocument/2006/relationships/image" Target="../media/image57.svg"/><Relationship Id="rId32" Type="http://schemas.openxmlformats.org/officeDocument/2006/relationships/image" Target="../media/image78.png"/><Relationship Id="rId37" Type="http://schemas.openxmlformats.org/officeDocument/2006/relationships/image" Target="../media/image83.svg"/><Relationship Id="rId53" Type="http://schemas.openxmlformats.org/officeDocument/2006/relationships/image" Target="../media/image97.svg"/><Relationship Id="rId58" Type="http://schemas.openxmlformats.org/officeDocument/2006/relationships/image" Target="../media/image26.png"/><Relationship Id="rId74" Type="http://schemas.openxmlformats.org/officeDocument/2006/relationships/image" Target="../media/image116.png"/><Relationship Id="rId79" Type="http://schemas.openxmlformats.org/officeDocument/2006/relationships/image" Target="../media/image121.svg"/><Relationship Id="rId5" Type="http://schemas.openxmlformats.org/officeDocument/2006/relationships/image" Target="../media/image51.svg"/><Relationship Id="rId61" Type="http://schemas.openxmlformats.org/officeDocument/2006/relationships/image" Target="../media/image103.svg"/><Relationship Id="rId82" Type="http://schemas.openxmlformats.org/officeDocument/2006/relationships/image" Target="../media/image122.png"/><Relationship Id="rId19" Type="http://schemas.openxmlformats.org/officeDocument/2006/relationships/image" Target="../media/image65.sv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svg"/><Relationship Id="rId30" Type="http://schemas.openxmlformats.org/officeDocument/2006/relationships/image" Target="../media/image76.png"/><Relationship Id="rId35" Type="http://schemas.openxmlformats.org/officeDocument/2006/relationships/image" Target="../media/image81.svg"/><Relationship Id="rId43" Type="http://schemas.openxmlformats.org/officeDocument/2006/relationships/image" Target="../media/image89.svg"/><Relationship Id="rId48" Type="http://schemas.openxmlformats.org/officeDocument/2006/relationships/image" Target="../media/image33.png"/><Relationship Id="rId56" Type="http://schemas.openxmlformats.org/officeDocument/2006/relationships/image" Target="../media/image100.png"/><Relationship Id="rId64" Type="http://schemas.openxmlformats.org/officeDocument/2006/relationships/image" Target="../media/image106.png"/><Relationship Id="rId69" Type="http://schemas.openxmlformats.org/officeDocument/2006/relationships/image" Target="../media/image111.svg"/><Relationship Id="rId77" Type="http://schemas.openxmlformats.org/officeDocument/2006/relationships/image" Target="../media/image119.svg"/><Relationship Id="rId8" Type="http://schemas.openxmlformats.org/officeDocument/2006/relationships/image" Target="../media/image54.png"/><Relationship Id="rId51" Type="http://schemas.openxmlformats.org/officeDocument/2006/relationships/image" Target="../media/image95.svg"/><Relationship Id="rId72" Type="http://schemas.openxmlformats.org/officeDocument/2006/relationships/image" Target="../media/image114.png"/><Relationship Id="rId80" Type="http://schemas.openxmlformats.org/officeDocument/2006/relationships/image" Target="../media/image37.png"/><Relationship Id="rId3" Type="http://schemas.openxmlformats.org/officeDocument/2006/relationships/image" Target="../media/image49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svg"/><Relationship Id="rId33" Type="http://schemas.openxmlformats.org/officeDocument/2006/relationships/image" Target="../media/image79.sv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59" Type="http://schemas.openxmlformats.org/officeDocument/2006/relationships/image" Target="../media/image27.svg"/><Relationship Id="rId67" Type="http://schemas.openxmlformats.org/officeDocument/2006/relationships/image" Target="../media/image109.svg"/><Relationship Id="rId20" Type="http://schemas.openxmlformats.org/officeDocument/2006/relationships/image" Target="../media/image66.png"/><Relationship Id="rId41" Type="http://schemas.openxmlformats.org/officeDocument/2006/relationships/image" Target="../media/image87.svg"/><Relationship Id="rId54" Type="http://schemas.openxmlformats.org/officeDocument/2006/relationships/image" Target="../media/image98.png"/><Relationship Id="rId62" Type="http://schemas.openxmlformats.org/officeDocument/2006/relationships/image" Target="../media/image104.png"/><Relationship Id="rId70" Type="http://schemas.openxmlformats.org/officeDocument/2006/relationships/image" Target="../media/image112.png"/><Relationship Id="rId75" Type="http://schemas.openxmlformats.org/officeDocument/2006/relationships/image" Target="../media/image117.svg"/><Relationship Id="rId83" Type="http://schemas.openxmlformats.org/officeDocument/2006/relationships/image" Target="../media/image1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34.svg"/><Relationship Id="rId57" Type="http://schemas.openxmlformats.org/officeDocument/2006/relationships/image" Target="../media/image101.svg"/><Relationship Id="rId10" Type="http://schemas.openxmlformats.org/officeDocument/2006/relationships/image" Target="../media/image56.png"/><Relationship Id="rId31" Type="http://schemas.openxmlformats.org/officeDocument/2006/relationships/image" Target="../media/image77.svg"/><Relationship Id="rId44" Type="http://schemas.openxmlformats.org/officeDocument/2006/relationships/image" Target="../media/image90.png"/><Relationship Id="rId52" Type="http://schemas.openxmlformats.org/officeDocument/2006/relationships/image" Target="../media/image96.png"/><Relationship Id="rId60" Type="http://schemas.openxmlformats.org/officeDocument/2006/relationships/image" Target="../media/image102.png"/><Relationship Id="rId65" Type="http://schemas.openxmlformats.org/officeDocument/2006/relationships/image" Target="../media/image107.svg"/><Relationship Id="rId73" Type="http://schemas.openxmlformats.org/officeDocument/2006/relationships/image" Target="../media/image115.svg"/><Relationship Id="rId78" Type="http://schemas.openxmlformats.org/officeDocument/2006/relationships/image" Target="../media/image120.png"/><Relationship Id="rId81" Type="http://schemas.openxmlformats.org/officeDocument/2006/relationships/image" Target="../media/image38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9" Type="http://schemas.openxmlformats.org/officeDocument/2006/relationships/image" Target="../media/image85.svg"/><Relationship Id="rId34" Type="http://schemas.openxmlformats.org/officeDocument/2006/relationships/image" Target="../media/image80.png"/><Relationship Id="rId50" Type="http://schemas.openxmlformats.org/officeDocument/2006/relationships/image" Target="../media/image94.png"/><Relationship Id="rId55" Type="http://schemas.openxmlformats.org/officeDocument/2006/relationships/image" Target="../media/image99.svg"/><Relationship Id="rId76" Type="http://schemas.openxmlformats.org/officeDocument/2006/relationships/image" Target="../media/image118.png"/><Relationship Id="rId7" Type="http://schemas.openxmlformats.org/officeDocument/2006/relationships/image" Target="../media/image53.svg"/><Relationship Id="rId71" Type="http://schemas.openxmlformats.org/officeDocument/2006/relationships/image" Target="../media/image113.svg"/><Relationship Id="rId2" Type="http://schemas.openxmlformats.org/officeDocument/2006/relationships/image" Target="../media/image48.png"/><Relationship Id="rId29" Type="http://schemas.openxmlformats.org/officeDocument/2006/relationships/image" Target="../media/image75.svg"/><Relationship Id="rId24" Type="http://schemas.openxmlformats.org/officeDocument/2006/relationships/image" Target="../media/image70.png"/><Relationship Id="rId40" Type="http://schemas.openxmlformats.org/officeDocument/2006/relationships/image" Target="../media/image86.png"/><Relationship Id="rId45" Type="http://schemas.openxmlformats.org/officeDocument/2006/relationships/image" Target="../media/image91.svg"/><Relationship Id="rId66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Nuvem 39">
            <a:extLst>
              <a:ext uri="{FF2B5EF4-FFF2-40B4-BE49-F238E27FC236}">
                <a16:creationId xmlns:a16="http://schemas.microsoft.com/office/drawing/2014/main" id="{1573DC85-2785-2D9E-2FF5-8B2FA569A1C2}"/>
              </a:ext>
            </a:extLst>
          </p:cNvPr>
          <p:cNvSpPr/>
          <p:nvPr/>
        </p:nvSpPr>
        <p:spPr>
          <a:xfrm>
            <a:off x="5321637" y="2315448"/>
            <a:ext cx="1366354" cy="514905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pt-BR" dirty="0"/>
              <a:t>Role</a:t>
            </a:r>
            <a:endParaRPr lang="pt-BR" sz="1050" dirty="0"/>
          </a:p>
        </p:txBody>
      </p:sp>
      <p:pic>
        <p:nvPicPr>
          <p:cNvPr id="5" name="Imagem 4" descr="Homem do atendimento ao cliente frustrado">
            <a:extLst>
              <a:ext uri="{FF2B5EF4-FFF2-40B4-BE49-F238E27FC236}">
                <a16:creationId xmlns:a16="http://schemas.microsoft.com/office/drawing/2014/main" id="{B1CF689C-F453-612F-798F-469CB8340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802" y="1333500"/>
            <a:ext cx="843127" cy="83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A24FC7-807E-849B-76B0-D53FDF7C6BAF}"/>
              </a:ext>
            </a:extLst>
          </p:cNvPr>
          <p:cNvSpPr txBox="1"/>
          <p:nvPr/>
        </p:nvSpPr>
        <p:spPr>
          <a:xfrm>
            <a:off x="217836" y="2171700"/>
            <a:ext cx="156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desenvolvedor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F1FE6665-1899-6E95-6B7F-D16E13605A2B}"/>
              </a:ext>
            </a:extLst>
          </p:cNvPr>
          <p:cNvSpPr/>
          <p:nvPr/>
        </p:nvSpPr>
        <p:spPr>
          <a:xfrm>
            <a:off x="2260235" y="1333500"/>
            <a:ext cx="1419225" cy="838200"/>
          </a:xfrm>
          <a:prstGeom prst="snip2Diag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DevHub</a:t>
            </a:r>
            <a:r>
              <a:rPr lang="pt-BR" dirty="0"/>
              <a:t> Portal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4EB6FEA-5E4A-A88F-FE2E-B188D04F97AD}"/>
              </a:ext>
            </a:extLst>
          </p:cNvPr>
          <p:cNvSpPr/>
          <p:nvPr/>
        </p:nvSpPr>
        <p:spPr>
          <a:xfrm>
            <a:off x="1625759" y="158329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271CD26-9063-CB52-2EAB-BFC04DE146C9}"/>
              </a:ext>
            </a:extLst>
          </p:cNvPr>
          <p:cNvSpPr txBox="1"/>
          <p:nvPr/>
        </p:nvSpPr>
        <p:spPr>
          <a:xfrm>
            <a:off x="1625759" y="745093"/>
            <a:ext cx="553998" cy="838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/>
              <a:t>Solicitação de </a:t>
            </a:r>
            <a:r>
              <a:rPr lang="pt-BR" sz="1200" dirty="0" err="1"/>
              <a:t>lab</a:t>
            </a:r>
            <a:endParaRPr lang="pt-BR" sz="1200" dirty="0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A4F85D8D-2964-16B2-45CA-BDCA47BD572E}"/>
              </a:ext>
            </a:extLst>
          </p:cNvPr>
          <p:cNvSpPr/>
          <p:nvPr/>
        </p:nvSpPr>
        <p:spPr>
          <a:xfrm>
            <a:off x="4399379" y="1348858"/>
            <a:ext cx="994299" cy="838200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900" dirty="0"/>
              <a:t>Aprovação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67B90C4-CEA2-6932-2028-46936D832167}"/>
              </a:ext>
            </a:extLst>
          </p:cNvPr>
          <p:cNvSpPr/>
          <p:nvPr/>
        </p:nvSpPr>
        <p:spPr>
          <a:xfrm>
            <a:off x="3781967" y="158329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have estrutura de tópicos">
            <a:extLst>
              <a:ext uri="{FF2B5EF4-FFF2-40B4-BE49-F238E27FC236}">
                <a16:creationId xmlns:a16="http://schemas.microsoft.com/office/drawing/2014/main" id="{1B52FC9E-568A-44E1-8421-F947BED2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9339" y="2724150"/>
            <a:ext cx="914400" cy="9144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3B3B1F2-FECE-2363-6374-D6001D2F14BB}"/>
              </a:ext>
            </a:extLst>
          </p:cNvPr>
          <p:cNvSpPr/>
          <p:nvPr/>
        </p:nvSpPr>
        <p:spPr>
          <a:xfrm rot="5400000">
            <a:off x="4639075" y="242915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7BE3C84-DE63-6DB6-9C9A-8A80C26657B7}"/>
              </a:ext>
            </a:extLst>
          </p:cNvPr>
          <p:cNvSpPr txBox="1"/>
          <p:nvPr/>
        </p:nvSpPr>
        <p:spPr>
          <a:xfrm>
            <a:off x="4019873" y="2724150"/>
            <a:ext cx="553998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/>
              <a:t>Chave de Acesso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0135A6B-426A-97A0-0799-E29B731B55A8}"/>
              </a:ext>
            </a:extLst>
          </p:cNvPr>
          <p:cNvCxnSpPr>
            <a:cxnSpLocks/>
          </p:cNvCxnSpPr>
          <p:nvPr/>
        </p:nvCxnSpPr>
        <p:spPr>
          <a:xfrm>
            <a:off x="8660899" y="1236499"/>
            <a:ext cx="29250" cy="497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0B5D80D0-46DC-7E0A-B3A8-6A29D20909CF}"/>
              </a:ext>
            </a:extLst>
          </p:cNvPr>
          <p:cNvCxnSpPr>
            <a:cxnSpLocks/>
          </p:cNvCxnSpPr>
          <p:nvPr/>
        </p:nvCxnSpPr>
        <p:spPr>
          <a:xfrm>
            <a:off x="10330271" y="1211884"/>
            <a:ext cx="29250" cy="497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FDA0AB8-9D91-6D5C-5E49-1A3EBA153FE6}"/>
              </a:ext>
            </a:extLst>
          </p:cNvPr>
          <p:cNvSpPr txBox="1"/>
          <p:nvPr/>
        </p:nvSpPr>
        <p:spPr>
          <a:xfrm>
            <a:off x="10327706" y="3136025"/>
            <a:ext cx="14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Rotinas Lambda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26C469E8-AC27-5B21-1552-C7D0F6FE6A72}"/>
              </a:ext>
            </a:extLst>
          </p:cNvPr>
          <p:cNvSpPr/>
          <p:nvPr/>
        </p:nvSpPr>
        <p:spPr>
          <a:xfrm>
            <a:off x="9265022" y="3042724"/>
            <a:ext cx="239172" cy="10228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9014BDC-99C9-6F19-5EAF-11A8FB3CA8F0}"/>
              </a:ext>
            </a:extLst>
          </p:cNvPr>
          <p:cNvSpPr txBox="1"/>
          <p:nvPr/>
        </p:nvSpPr>
        <p:spPr>
          <a:xfrm>
            <a:off x="9420891" y="3107264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accent1">
                    <a:lumMod val="75000"/>
                  </a:schemeClr>
                </a:solidFill>
              </a:rPr>
              <a:t>Provisiona serviços e monta o 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</a:rPr>
              <a:t>lab</a:t>
            </a:r>
            <a:endParaRPr lang="pt-B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58E445-6B62-0A0F-B63F-3FFBF60BB2B2}"/>
              </a:ext>
            </a:extLst>
          </p:cNvPr>
          <p:cNvSpPr txBox="1"/>
          <p:nvPr/>
        </p:nvSpPr>
        <p:spPr>
          <a:xfrm>
            <a:off x="10449070" y="4082575"/>
            <a:ext cx="1841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Instance</a:t>
            </a:r>
            <a:r>
              <a:rPr lang="pt-BR" sz="1400" b="1" dirty="0"/>
              <a:t> </a:t>
            </a:r>
            <a:r>
              <a:rPr lang="pt-BR" sz="1400" b="1" dirty="0" err="1"/>
              <a:t>scheduler</a:t>
            </a:r>
            <a:r>
              <a:rPr lang="pt-BR" sz="1400" b="1" dirty="0"/>
              <a:t> </a:t>
            </a:r>
            <a:r>
              <a:rPr lang="pt-BR" sz="1400" dirty="0"/>
              <a:t>– desliga o ambiente a partir de um determinado horário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07D9B41-9724-DA2B-7A94-C043D7E900EB}"/>
              </a:ext>
            </a:extLst>
          </p:cNvPr>
          <p:cNvSpPr txBox="1"/>
          <p:nvPr/>
        </p:nvSpPr>
        <p:spPr>
          <a:xfrm>
            <a:off x="10453747" y="5375145"/>
            <a:ext cx="1841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Enviroment</a:t>
            </a:r>
            <a:r>
              <a:rPr lang="pt-BR" sz="1400" b="1" dirty="0"/>
              <a:t> </a:t>
            </a:r>
            <a:r>
              <a:rPr lang="pt-BR" sz="1400" b="1" dirty="0" err="1"/>
              <a:t>sweeper</a:t>
            </a:r>
            <a:r>
              <a:rPr lang="pt-BR" sz="1400" b="1" dirty="0"/>
              <a:t> </a:t>
            </a:r>
            <a:r>
              <a:rPr lang="pt-BR" sz="1400" dirty="0"/>
              <a:t>– Limpa o ambiente todos domingos 23:59</a:t>
            </a:r>
          </a:p>
        </p:txBody>
      </p:sp>
      <p:sp>
        <p:nvSpPr>
          <p:cNvPr id="39" name="Texto Explicativo: Seta para Baixo 38">
            <a:extLst>
              <a:ext uri="{FF2B5EF4-FFF2-40B4-BE49-F238E27FC236}">
                <a16:creationId xmlns:a16="http://schemas.microsoft.com/office/drawing/2014/main" id="{13B27EAF-526E-30A1-7027-5351957D2882}"/>
              </a:ext>
            </a:extLst>
          </p:cNvPr>
          <p:cNvSpPr/>
          <p:nvPr/>
        </p:nvSpPr>
        <p:spPr>
          <a:xfrm>
            <a:off x="5403172" y="191634"/>
            <a:ext cx="1283014" cy="2089730"/>
          </a:xfrm>
          <a:prstGeom prst="downArrowCallout">
            <a:avLst>
              <a:gd name="adj1" fmla="val 10843"/>
              <a:gd name="adj2" fmla="val 10843"/>
              <a:gd name="adj3" fmla="val 13371"/>
              <a:gd name="adj4" fmla="val 499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/>
              <a:t>Definir serviços, tipos de instâncias, regiões, etc..  que serão liberados</a:t>
            </a:r>
          </a:p>
        </p:txBody>
      </p:sp>
      <p:pic>
        <p:nvPicPr>
          <p:cNvPr id="42" name="Imagem 41" descr="Homem do atendimento ao cliente confuso">
            <a:extLst>
              <a:ext uri="{FF2B5EF4-FFF2-40B4-BE49-F238E27FC236}">
                <a16:creationId xmlns:a16="http://schemas.microsoft.com/office/drawing/2014/main" id="{CEC510A7-C12F-67B2-4745-13CCBD710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47" y="1730766"/>
            <a:ext cx="1036598" cy="1140505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752E36F-760A-1D2D-8465-C42D24D633BD}"/>
              </a:ext>
            </a:extLst>
          </p:cNvPr>
          <p:cNvGrpSpPr/>
          <p:nvPr/>
        </p:nvGrpSpPr>
        <p:grpSpPr>
          <a:xfrm>
            <a:off x="5052999" y="4218929"/>
            <a:ext cx="4152753" cy="1156216"/>
            <a:chOff x="4980002" y="4230618"/>
            <a:chExt cx="4152753" cy="1156216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155329F-FBF3-A694-99A5-219481980F7C}"/>
                </a:ext>
              </a:extLst>
            </p:cNvPr>
            <p:cNvSpPr/>
            <p:nvPr/>
          </p:nvSpPr>
          <p:spPr>
            <a:xfrm>
              <a:off x="7696288" y="4230618"/>
              <a:ext cx="1436467" cy="1156216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VPC</a:t>
              </a:r>
            </a:p>
          </p:txBody>
        </p:sp>
        <p:sp>
          <p:nvSpPr>
            <p:cNvPr id="27" name="Seta: para a Direita 26">
              <a:extLst>
                <a:ext uri="{FF2B5EF4-FFF2-40B4-BE49-F238E27FC236}">
                  <a16:creationId xmlns:a16="http://schemas.microsoft.com/office/drawing/2014/main" id="{99812388-A807-6CA8-8FB5-24E04DE30264}"/>
                </a:ext>
              </a:extLst>
            </p:cNvPr>
            <p:cNvSpPr/>
            <p:nvPr/>
          </p:nvSpPr>
          <p:spPr>
            <a:xfrm>
              <a:off x="7092300" y="4624061"/>
              <a:ext cx="514905" cy="36933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3BE50422-7B22-F537-A0A4-D9A41417158A}"/>
                </a:ext>
              </a:extLst>
            </p:cNvPr>
            <p:cNvSpPr/>
            <p:nvPr/>
          </p:nvSpPr>
          <p:spPr>
            <a:xfrm>
              <a:off x="4980002" y="4624061"/>
              <a:ext cx="514905" cy="369331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184F248-1AB6-B834-8259-9BB8842F2CDA}"/>
                </a:ext>
              </a:extLst>
            </p:cNvPr>
            <p:cNvSpPr/>
            <p:nvPr/>
          </p:nvSpPr>
          <p:spPr>
            <a:xfrm>
              <a:off x="5583991" y="4351526"/>
              <a:ext cx="1419225" cy="9144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Conta AWS </a:t>
              </a:r>
              <a:r>
                <a:rPr lang="pt-BR" dirty="0" err="1"/>
                <a:t>Sandbox</a:t>
              </a:r>
              <a:endParaRPr lang="pt-BR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8C16A68-4047-5E3B-AE73-FFE2FB0D49B4}"/>
              </a:ext>
            </a:extLst>
          </p:cNvPr>
          <p:cNvGrpSpPr/>
          <p:nvPr/>
        </p:nvGrpSpPr>
        <p:grpSpPr>
          <a:xfrm>
            <a:off x="5065735" y="2980663"/>
            <a:ext cx="4140017" cy="1156216"/>
            <a:chOff x="4969750" y="3311130"/>
            <a:chExt cx="4140017" cy="1156216"/>
          </a:xfrm>
        </p:grpSpPr>
        <p:sp>
          <p:nvSpPr>
            <p:cNvPr id="18" name="Seta: para a Direita 17">
              <a:extLst>
                <a:ext uri="{FF2B5EF4-FFF2-40B4-BE49-F238E27FC236}">
                  <a16:creationId xmlns:a16="http://schemas.microsoft.com/office/drawing/2014/main" id="{ABC9A421-FA7E-C3E7-3708-326EA5BB1B76}"/>
                </a:ext>
              </a:extLst>
            </p:cNvPr>
            <p:cNvSpPr/>
            <p:nvPr/>
          </p:nvSpPr>
          <p:spPr>
            <a:xfrm>
              <a:off x="4969750" y="3626998"/>
              <a:ext cx="514905" cy="369331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C5941893-1471-BD64-B17E-120F8EC12BE3}"/>
                </a:ext>
              </a:extLst>
            </p:cNvPr>
            <p:cNvSpPr/>
            <p:nvPr/>
          </p:nvSpPr>
          <p:spPr>
            <a:xfrm>
              <a:off x="5569493" y="3354464"/>
              <a:ext cx="1419225" cy="9144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Conta AWS </a:t>
              </a:r>
              <a:r>
                <a:rPr lang="pt-BR" dirty="0" err="1"/>
                <a:t>Sandbox</a:t>
              </a:r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E9D1C15-7B4A-E9FB-690A-DDA0451C66F1}"/>
                </a:ext>
              </a:extLst>
            </p:cNvPr>
            <p:cNvSpPr/>
            <p:nvPr/>
          </p:nvSpPr>
          <p:spPr>
            <a:xfrm>
              <a:off x="7673300" y="3311130"/>
              <a:ext cx="1436467" cy="11562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VPC</a:t>
              </a: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86B8FE2A-C340-BA44-A74F-6E32D579B92A}"/>
                </a:ext>
              </a:extLst>
            </p:cNvPr>
            <p:cNvSpPr/>
            <p:nvPr/>
          </p:nvSpPr>
          <p:spPr>
            <a:xfrm>
              <a:off x="7073556" y="3704573"/>
              <a:ext cx="514905" cy="369331"/>
            </a:xfrm>
            <a:prstGeom prst="rightArrow">
              <a:avLst/>
            </a:prstGeom>
            <a:solidFill>
              <a:srgbClr val="4472C4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6BEF60A-9221-B884-B7AD-106439A71E4A}"/>
              </a:ext>
            </a:extLst>
          </p:cNvPr>
          <p:cNvGrpSpPr/>
          <p:nvPr/>
        </p:nvGrpSpPr>
        <p:grpSpPr>
          <a:xfrm>
            <a:off x="5059963" y="5457195"/>
            <a:ext cx="4145789" cy="1156216"/>
            <a:chOff x="4996918" y="5457195"/>
            <a:chExt cx="4145789" cy="1156216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C9EE2E7-F712-B304-4836-9DE3A2F1D2D5}"/>
                </a:ext>
              </a:extLst>
            </p:cNvPr>
            <p:cNvSpPr/>
            <p:nvPr/>
          </p:nvSpPr>
          <p:spPr>
            <a:xfrm>
              <a:off x="7706240" y="5457195"/>
              <a:ext cx="1436467" cy="115621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VPC</a:t>
              </a:r>
            </a:p>
          </p:txBody>
        </p:sp>
        <p:sp>
          <p:nvSpPr>
            <p:cNvPr id="4" name="Seta: para a Direita 3">
              <a:extLst>
                <a:ext uri="{FF2B5EF4-FFF2-40B4-BE49-F238E27FC236}">
                  <a16:creationId xmlns:a16="http://schemas.microsoft.com/office/drawing/2014/main" id="{1290D783-7F39-EB31-5486-4E3E45DAED85}"/>
                </a:ext>
              </a:extLst>
            </p:cNvPr>
            <p:cNvSpPr/>
            <p:nvPr/>
          </p:nvSpPr>
          <p:spPr>
            <a:xfrm>
              <a:off x="4996918" y="5850638"/>
              <a:ext cx="514905" cy="369331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84EE5E-78AF-ED3C-6C56-C911B0B3EA76}"/>
                </a:ext>
              </a:extLst>
            </p:cNvPr>
            <p:cNvSpPr/>
            <p:nvPr/>
          </p:nvSpPr>
          <p:spPr>
            <a:xfrm>
              <a:off x="5598585" y="5578103"/>
              <a:ext cx="1419225" cy="9144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Conta AWS </a:t>
              </a:r>
              <a:r>
                <a:rPr lang="pt-BR" dirty="0" err="1"/>
                <a:t>Sandbox</a:t>
              </a:r>
              <a:endParaRPr lang="pt-BR" dirty="0"/>
            </a:p>
          </p:txBody>
        </p:sp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F07B1336-D745-BEF8-6D8C-5239CA944616}"/>
                </a:ext>
              </a:extLst>
            </p:cNvPr>
            <p:cNvSpPr/>
            <p:nvPr/>
          </p:nvSpPr>
          <p:spPr>
            <a:xfrm>
              <a:off x="7104572" y="5850638"/>
              <a:ext cx="514905" cy="369331"/>
            </a:xfrm>
            <a:prstGeom prst="rightArrow">
              <a:avLst/>
            </a:prstGeom>
            <a:solidFill>
              <a:srgbClr val="70AD47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have Esquerda 31">
            <a:extLst>
              <a:ext uri="{FF2B5EF4-FFF2-40B4-BE49-F238E27FC236}">
                <a16:creationId xmlns:a16="http://schemas.microsoft.com/office/drawing/2014/main" id="{2D6028A5-4916-66EA-B629-EE239A068A81}"/>
              </a:ext>
            </a:extLst>
          </p:cNvPr>
          <p:cNvSpPr/>
          <p:nvPr/>
        </p:nvSpPr>
        <p:spPr>
          <a:xfrm>
            <a:off x="9265022" y="4321322"/>
            <a:ext cx="239172" cy="1022865"/>
          </a:xfrm>
          <a:prstGeom prst="leftBrac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7D3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3264A42-6512-DF58-9EDE-145606799C56}"/>
              </a:ext>
            </a:extLst>
          </p:cNvPr>
          <p:cNvSpPr txBox="1"/>
          <p:nvPr/>
        </p:nvSpPr>
        <p:spPr>
          <a:xfrm>
            <a:off x="9420891" y="4385862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ED7D31"/>
                </a:solidFill>
              </a:rPr>
              <a:t>Provisiona serviços e monta o </a:t>
            </a:r>
            <a:r>
              <a:rPr lang="pt-BR" sz="1200" dirty="0" err="1">
                <a:solidFill>
                  <a:srgbClr val="ED7D31"/>
                </a:solidFill>
              </a:rPr>
              <a:t>lab</a:t>
            </a:r>
            <a:endParaRPr lang="pt-BR" sz="1200" dirty="0">
              <a:solidFill>
                <a:srgbClr val="ED7D31"/>
              </a:solidFill>
            </a:endParaRPr>
          </a:p>
        </p:txBody>
      </p: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32ECBFF6-AA7D-2E20-0888-0DD6FA4CE7E2}"/>
              </a:ext>
            </a:extLst>
          </p:cNvPr>
          <p:cNvSpPr/>
          <p:nvPr/>
        </p:nvSpPr>
        <p:spPr>
          <a:xfrm>
            <a:off x="9265022" y="5513563"/>
            <a:ext cx="239172" cy="1022865"/>
          </a:xfrm>
          <a:prstGeom prst="leftBrace">
            <a:avLst/>
          </a:prstGeom>
          <a:ln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AD47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A0802-6CA7-17B1-5229-17EB33A072CC}"/>
              </a:ext>
            </a:extLst>
          </p:cNvPr>
          <p:cNvSpPr txBox="1"/>
          <p:nvPr/>
        </p:nvSpPr>
        <p:spPr>
          <a:xfrm>
            <a:off x="9420891" y="5578103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70AD47"/>
                </a:solidFill>
              </a:rPr>
              <a:t>Provisiona serviços e monta o </a:t>
            </a:r>
            <a:r>
              <a:rPr lang="pt-BR" sz="1200" dirty="0" err="1">
                <a:solidFill>
                  <a:srgbClr val="70AD47"/>
                </a:solidFill>
              </a:rPr>
              <a:t>lab</a:t>
            </a:r>
            <a:endParaRPr lang="pt-BR" sz="1200" dirty="0">
              <a:solidFill>
                <a:srgbClr val="70AD47"/>
              </a:solidFill>
            </a:endParaRPr>
          </a:p>
        </p:txBody>
      </p:sp>
      <p:sp>
        <p:nvSpPr>
          <p:cNvPr id="20" name="Texto Explicativo: Seta para Baixo 19">
            <a:extLst>
              <a:ext uri="{FF2B5EF4-FFF2-40B4-BE49-F238E27FC236}">
                <a16:creationId xmlns:a16="http://schemas.microsoft.com/office/drawing/2014/main" id="{63577650-F597-59DC-33A3-B7645AD1ADBA}"/>
              </a:ext>
            </a:extLst>
          </p:cNvPr>
          <p:cNvSpPr/>
          <p:nvPr/>
        </p:nvSpPr>
        <p:spPr>
          <a:xfrm>
            <a:off x="9046631" y="191634"/>
            <a:ext cx="1283014" cy="1539132"/>
          </a:xfrm>
          <a:prstGeom prst="downArrowCallout">
            <a:avLst>
              <a:gd name="adj1" fmla="val 10843"/>
              <a:gd name="adj2" fmla="val 10843"/>
              <a:gd name="adj3" fmla="val 13371"/>
              <a:gd name="adj4" fmla="val 677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/>
              <a:t>Cada equipe é direcionada a sua conta – todas as contas possuem as mesmas configurações</a:t>
            </a:r>
          </a:p>
        </p:txBody>
      </p:sp>
    </p:spTree>
    <p:extLst>
      <p:ext uri="{BB962C8B-B14F-4D97-AF65-F5344CB8AC3E}">
        <p14:creationId xmlns:p14="http://schemas.microsoft.com/office/powerpoint/2010/main" val="241788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:a16="http://schemas.microsoft.com/office/drawing/2014/main" id="{F03A08D9-839D-04A5-E30C-6872DB67501C}"/>
              </a:ext>
            </a:extLst>
          </p:cNvPr>
          <p:cNvSpPr/>
          <p:nvPr/>
        </p:nvSpPr>
        <p:spPr>
          <a:xfrm>
            <a:off x="7103802" y="5071143"/>
            <a:ext cx="3235252" cy="1545754"/>
          </a:xfrm>
          <a:prstGeom prst="rect">
            <a:avLst/>
          </a:prstGeom>
          <a:solidFill>
            <a:srgbClr val="70AD47">
              <a:alpha val="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Região C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Nuvem 39">
            <a:extLst>
              <a:ext uri="{FF2B5EF4-FFF2-40B4-BE49-F238E27FC236}">
                <a16:creationId xmlns:a16="http://schemas.microsoft.com/office/drawing/2014/main" id="{1573DC85-2785-2D9E-2FF5-8B2FA569A1C2}"/>
              </a:ext>
            </a:extLst>
          </p:cNvPr>
          <p:cNvSpPr/>
          <p:nvPr/>
        </p:nvSpPr>
        <p:spPr>
          <a:xfrm>
            <a:off x="5290605" y="2409716"/>
            <a:ext cx="1419225" cy="98145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pt-BR" dirty="0"/>
          </a:p>
          <a:p>
            <a:pPr algn="ctr"/>
            <a:r>
              <a:rPr lang="pt-BR" dirty="0"/>
              <a:t>Role:</a:t>
            </a:r>
            <a:br>
              <a:rPr lang="pt-BR" dirty="0"/>
            </a:br>
            <a:r>
              <a:rPr lang="pt-BR" sz="1050" dirty="0" err="1"/>
              <a:t>Resources</a:t>
            </a:r>
            <a:r>
              <a:rPr lang="pt-BR" sz="1050" dirty="0"/>
              <a:t> -&gt; Região AWS</a:t>
            </a:r>
          </a:p>
          <a:p>
            <a:pPr algn="ctr"/>
            <a:endParaRPr lang="pt-BR" dirty="0"/>
          </a:p>
        </p:txBody>
      </p:sp>
      <p:pic>
        <p:nvPicPr>
          <p:cNvPr id="5" name="Imagem 4" descr="Homem do atendimento ao cliente frustrado">
            <a:extLst>
              <a:ext uri="{FF2B5EF4-FFF2-40B4-BE49-F238E27FC236}">
                <a16:creationId xmlns:a16="http://schemas.microsoft.com/office/drawing/2014/main" id="{B1CF689C-F453-612F-798F-469CB8340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802" y="1333500"/>
            <a:ext cx="843127" cy="83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A24FC7-807E-849B-76B0-D53FDF7C6BAF}"/>
              </a:ext>
            </a:extLst>
          </p:cNvPr>
          <p:cNvSpPr txBox="1"/>
          <p:nvPr/>
        </p:nvSpPr>
        <p:spPr>
          <a:xfrm>
            <a:off x="217836" y="2171700"/>
            <a:ext cx="156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desenvolvedor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F1FE6665-1899-6E95-6B7F-D16E13605A2B}"/>
              </a:ext>
            </a:extLst>
          </p:cNvPr>
          <p:cNvSpPr/>
          <p:nvPr/>
        </p:nvSpPr>
        <p:spPr>
          <a:xfrm>
            <a:off x="2260235" y="1333500"/>
            <a:ext cx="1419225" cy="838200"/>
          </a:xfrm>
          <a:prstGeom prst="snip2Diag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DevHub</a:t>
            </a:r>
            <a:r>
              <a:rPr lang="pt-BR" dirty="0"/>
              <a:t> Portal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4EB6FEA-5E4A-A88F-FE2E-B188D04F97AD}"/>
              </a:ext>
            </a:extLst>
          </p:cNvPr>
          <p:cNvSpPr/>
          <p:nvPr/>
        </p:nvSpPr>
        <p:spPr>
          <a:xfrm>
            <a:off x="1625759" y="158329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271CD26-9063-CB52-2EAB-BFC04DE146C9}"/>
              </a:ext>
            </a:extLst>
          </p:cNvPr>
          <p:cNvSpPr txBox="1"/>
          <p:nvPr/>
        </p:nvSpPr>
        <p:spPr>
          <a:xfrm>
            <a:off x="1625759" y="745093"/>
            <a:ext cx="553998" cy="838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/>
              <a:t>Solicitação de </a:t>
            </a:r>
            <a:r>
              <a:rPr lang="pt-BR" sz="1200" dirty="0" err="1"/>
              <a:t>lab</a:t>
            </a:r>
            <a:endParaRPr lang="pt-BR" sz="1200" dirty="0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A4F85D8D-2964-16B2-45CA-BDCA47BD572E}"/>
              </a:ext>
            </a:extLst>
          </p:cNvPr>
          <p:cNvSpPr/>
          <p:nvPr/>
        </p:nvSpPr>
        <p:spPr>
          <a:xfrm>
            <a:off x="4399379" y="1348858"/>
            <a:ext cx="994299" cy="838200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900" dirty="0"/>
              <a:t>Aprovação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67B90C4-CEA2-6932-2028-46936D832167}"/>
              </a:ext>
            </a:extLst>
          </p:cNvPr>
          <p:cNvSpPr/>
          <p:nvPr/>
        </p:nvSpPr>
        <p:spPr>
          <a:xfrm>
            <a:off x="3781967" y="158329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have estrutura de tópicos">
            <a:extLst>
              <a:ext uri="{FF2B5EF4-FFF2-40B4-BE49-F238E27FC236}">
                <a16:creationId xmlns:a16="http://schemas.microsoft.com/office/drawing/2014/main" id="{1B52FC9E-568A-44E1-8421-F947BED2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4236" y="3143964"/>
            <a:ext cx="914400" cy="9144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3B3B1F2-FECE-2363-6374-D6001D2F14BB}"/>
              </a:ext>
            </a:extLst>
          </p:cNvPr>
          <p:cNvSpPr/>
          <p:nvPr/>
        </p:nvSpPr>
        <p:spPr>
          <a:xfrm rot="5400000">
            <a:off x="4639075" y="242915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7BE3C84-DE63-6DB6-9C9A-8A80C26657B7}"/>
              </a:ext>
            </a:extLst>
          </p:cNvPr>
          <p:cNvSpPr txBox="1"/>
          <p:nvPr/>
        </p:nvSpPr>
        <p:spPr>
          <a:xfrm>
            <a:off x="4604770" y="3143964"/>
            <a:ext cx="553998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/>
              <a:t>Chave de Acesso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0135A6B-426A-97A0-0799-E29B731B55A8}"/>
              </a:ext>
            </a:extLst>
          </p:cNvPr>
          <p:cNvCxnSpPr>
            <a:cxnSpLocks/>
          </p:cNvCxnSpPr>
          <p:nvPr/>
        </p:nvCxnSpPr>
        <p:spPr>
          <a:xfrm>
            <a:off x="8660899" y="1236499"/>
            <a:ext cx="29250" cy="497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0B5D80D0-46DC-7E0A-B3A8-6A29D20909CF}"/>
              </a:ext>
            </a:extLst>
          </p:cNvPr>
          <p:cNvCxnSpPr>
            <a:cxnSpLocks/>
          </p:cNvCxnSpPr>
          <p:nvPr/>
        </p:nvCxnSpPr>
        <p:spPr>
          <a:xfrm>
            <a:off x="10330271" y="1211884"/>
            <a:ext cx="29250" cy="497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FDA0AB8-9D91-6D5C-5E49-1A3EBA153FE6}"/>
              </a:ext>
            </a:extLst>
          </p:cNvPr>
          <p:cNvSpPr txBox="1"/>
          <p:nvPr/>
        </p:nvSpPr>
        <p:spPr>
          <a:xfrm>
            <a:off x="10327706" y="3136025"/>
            <a:ext cx="14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Rotinas Lambda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26C469E8-AC27-5B21-1552-C7D0F6FE6A72}"/>
              </a:ext>
            </a:extLst>
          </p:cNvPr>
          <p:cNvSpPr/>
          <p:nvPr/>
        </p:nvSpPr>
        <p:spPr>
          <a:xfrm>
            <a:off x="9332411" y="2144519"/>
            <a:ext cx="239172" cy="10228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9014BDC-99C9-6F19-5EAF-11A8FB3CA8F0}"/>
              </a:ext>
            </a:extLst>
          </p:cNvPr>
          <p:cNvSpPr txBox="1"/>
          <p:nvPr/>
        </p:nvSpPr>
        <p:spPr>
          <a:xfrm>
            <a:off x="9488280" y="2209059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accent1">
                    <a:lumMod val="75000"/>
                  </a:schemeClr>
                </a:solidFill>
              </a:rPr>
              <a:t>Provisiona serviços e monta o 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</a:rPr>
              <a:t>lab</a:t>
            </a:r>
            <a:endParaRPr lang="pt-B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58E445-6B62-0A0F-B63F-3FFBF60BB2B2}"/>
              </a:ext>
            </a:extLst>
          </p:cNvPr>
          <p:cNvSpPr txBox="1"/>
          <p:nvPr/>
        </p:nvSpPr>
        <p:spPr>
          <a:xfrm>
            <a:off x="10449070" y="4082575"/>
            <a:ext cx="1841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Instance</a:t>
            </a:r>
            <a:r>
              <a:rPr lang="pt-BR" sz="1400" b="1" dirty="0"/>
              <a:t> </a:t>
            </a:r>
            <a:r>
              <a:rPr lang="pt-BR" sz="1400" b="1" dirty="0" err="1"/>
              <a:t>scheduler</a:t>
            </a:r>
            <a:r>
              <a:rPr lang="pt-BR" sz="1400" b="1" dirty="0"/>
              <a:t> </a:t>
            </a:r>
            <a:r>
              <a:rPr lang="pt-BR" sz="1400" dirty="0"/>
              <a:t>– desliga o ambiente a partir de um determinado horário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07D9B41-9724-DA2B-7A94-C043D7E900EB}"/>
              </a:ext>
            </a:extLst>
          </p:cNvPr>
          <p:cNvSpPr txBox="1"/>
          <p:nvPr/>
        </p:nvSpPr>
        <p:spPr>
          <a:xfrm>
            <a:off x="10453747" y="5375145"/>
            <a:ext cx="1841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Enviroment</a:t>
            </a:r>
            <a:r>
              <a:rPr lang="pt-BR" sz="1400" b="1" dirty="0"/>
              <a:t> </a:t>
            </a:r>
            <a:r>
              <a:rPr lang="pt-BR" sz="1400" b="1" dirty="0" err="1"/>
              <a:t>sweeper</a:t>
            </a:r>
            <a:r>
              <a:rPr lang="pt-BR" sz="1400" b="1" dirty="0"/>
              <a:t> </a:t>
            </a:r>
            <a:r>
              <a:rPr lang="pt-BR" sz="1400" dirty="0"/>
              <a:t>– Limpa o ambiente todos domingos 23:59</a:t>
            </a:r>
          </a:p>
        </p:txBody>
      </p:sp>
      <p:sp>
        <p:nvSpPr>
          <p:cNvPr id="39" name="Texto Explicativo: Seta para Baixo 38">
            <a:extLst>
              <a:ext uri="{FF2B5EF4-FFF2-40B4-BE49-F238E27FC236}">
                <a16:creationId xmlns:a16="http://schemas.microsoft.com/office/drawing/2014/main" id="{13B27EAF-526E-30A1-7027-5351957D2882}"/>
              </a:ext>
            </a:extLst>
          </p:cNvPr>
          <p:cNvSpPr/>
          <p:nvPr/>
        </p:nvSpPr>
        <p:spPr>
          <a:xfrm>
            <a:off x="5403172" y="191634"/>
            <a:ext cx="1283014" cy="2089730"/>
          </a:xfrm>
          <a:prstGeom prst="downArrowCallout">
            <a:avLst>
              <a:gd name="adj1" fmla="val 10843"/>
              <a:gd name="adj2" fmla="val 10843"/>
              <a:gd name="adj3" fmla="val 13371"/>
              <a:gd name="adj4" fmla="val 499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/>
              <a:t>Definir serviços, tipos de instâncias, regiões, etc..  que serão liberados</a:t>
            </a:r>
          </a:p>
        </p:txBody>
      </p:sp>
      <p:pic>
        <p:nvPicPr>
          <p:cNvPr id="42" name="Imagem 41" descr="Homem do atendimento ao cliente confuso">
            <a:extLst>
              <a:ext uri="{FF2B5EF4-FFF2-40B4-BE49-F238E27FC236}">
                <a16:creationId xmlns:a16="http://schemas.microsoft.com/office/drawing/2014/main" id="{CEC510A7-C12F-67B2-4745-13CCBD710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34" y="593940"/>
            <a:ext cx="1036598" cy="1140505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4155329F-FBF3-A694-99A5-219481980F7C}"/>
              </a:ext>
            </a:extLst>
          </p:cNvPr>
          <p:cNvSpPr/>
          <p:nvPr/>
        </p:nvSpPr>
        <p:spPr>
          <a:xfrm>
            <a:off x="7866655" y="3754813"/>
            <a:ext cx="1436467" cy="115621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VPC</a:t>
            </a: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99812388-A807-6CA8-8FB5-24E04DE30264}"/>
              </a:ext>
            </a:extLst>
          </p:cNvPr>
          <p:cNvSpPr/>
          <p:nvPr/>
        </p:nvSpPr>
        <p:spPr>
          <a:xfrm>
            <a:off x="7262667" y="4148256"/>
            <a:ext cx="514905" cy="36933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ABC9A421-FA7E-C3E7-3708-326EA5BB1B76}"/>
              </a:ext>
            </a:extLst>
          </p:cNvPr>
          <p:cNvSpPr/>
          <p:nvPr/>
        </p:nvSpPr>
        <p:spPr>
          <a:xfrm>
            <a:off x="4711198" y="4451868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5941893-1471-BD64-B17E-120F8EC12BE3}"/>
              </a:ext>
            </a:extLst>
          </p:cNvPr>
          <p:cNvSpPr/>
          <p:nvPr/>
        </p:nvSpPr>
        <p:spPr>
          <a:xfrm>
            <a:off x="5310941" y="4179334"/>
            <a:ext cx="1419225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Conta AWS </a:t>
            </a:r>
            <a:r>
              <a:rPr lang="pt-BR" dirty="0" err="1"/>
              <a:t>Sandbox</a:t>
            </a:r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E9D1C15-7B4A-E9FB-690A-DDA0451C66F1}"/>
              </a:ext>
            </a:extLst>
          </p:cNvPr>
          <p:cNvSpPr/>
          <p:nvPr/>
        </p:nvSpPr>
        <p:spPr>
          <a:xfrm>
            <a:off x="7836674" y="2082458"/>
            <a:ext cx="1436467" cy="11562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VPC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6B8FE2A-C340-BA44-A74F-6E32D579B92A}"/>
              </a:ext>
            </a:extLst>
          </p:cNvPr>
          <p:cNvSpPr/>
          <p:nvPr/>
        </p:nvSpPr>
        <p:spPr>
          <a:xfrm>
            <a:off x="7236930" y="2475901"/>
            <a:ext cx="514905" cy="369331"/>
          </a:xfrm>
          <a:prstGeom prst="rightArrow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C9EE2E7-F712-B304-4836-9DE3A2F1D2D5}"/>
              </a:ext>
            </a:extLst>
          </p:cNvPr>
          <p:cNvSpPr/>
          <p:nvPr/>
        </p:nvSpPr>
        <p:spPr>
          <a:xfrm>
            <a:off x="7826435" y="5428620"/>
            <a:ext cx="1436467" cy="115621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VPC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F07B1336-D745-BEF8-6D8C-5239CA944616}"/>
              </a:ext>
            </a:extLst>
          </p:cNvPr>
          <p:cNvSpPr/>
          <p:nvPr/>
        </p:nvSpPr>
        <p:spPr>
          <a:xfrm>
            <a:off x="7224767" y="5822063"/>
            <a:ext cx="514905" cy="369331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have Esquerda 31">
            <a:extLst>
              <a:ext uri="{FF2B5EF4-FFF2-40B4-BE49-F238E27FC236}">
                <a16:creationId xmlns:a16="http://schemas.microsoft.com/office/drawing/2014/main" id="{2D6028A5-4916-66EA-B629-EE239A068A81}"/>
              </a:ext>
            </a:extLst>
          </p:cNvPr>
          <p:cNvSpPr/>
          <p:nvPr/>
        </p:nvSpPr>
        <p:spPr>
          <a:xfrm>
            <a:off x="9362392" y="3857206"/>
            <a:ext cx="239172" cy="1022865"/>
          </a:xfrm>
          <a:prstGeom prst="leftBrac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7D3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3264A42-6512-DF58-9EDE-145606799C56}"/>
              </a:ext>
            </a:extLst>
          </p:cNvPr>
          <p:cNvSpPr txBox="1"/>
          <p:nvPr/>
        </p:nvSpPr>
        <p:spPr>
          <a:xfrm>
            <a:off x="9518261" y="3921746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ED7D31"/>
                </a:solidFill>
              </a:rPr>
              <a:t>Provisiona serviços e monta o </a:t>
            </a:r>
            <a:r>
              <a:rPr lang="pt-BR" sz="1200" dirty="0" err="1">
                <a:solidFill>
                  <a:srgbClr val="ED7D31"/>
                </a:solidFill>
              </a:rPr>
              <a:t>lab</a:t>
            </a:r>
            <a:endParaRPr lang="pt-BR" sz="1200" dirty="0">
              <a:solidFill>
                <a:srgbClr val="ED7D31"/>
              </a:solidFill>
            </a:endParaRPr>
          </a:p>
        </p:txBody>
      </p: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32ECBFF6-AA7D-2E20-0888-0DD6FA4CE7E2}"/>
              </a:ext>
            </a:extLst>
          </p:cNvPr>
          <p:cNvSpPr/>
          <p:nvPr/>
        </p:nvSpPr>
        <p:spPr>
          <a:xfrm>
            <a:off x="9322172" y="5484988"/>
            <a:ext cx="239172" cy="1022865"/>
          </a:xfrm>
          <a:prstGeom prst="leftBrace">
            <a:avLst/>
          </a:prstGeom>
          <a:ln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AD47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A0802-6CA7-17B1-5229-17EB33A072CC}"/>
              </a:ext>
            </a:extLst>
          </p:cNvPr>
          <p:cNvSpPr txBox="1"/>
          <p:nvPr/>
        </p:nvSpPr>
        <p:spPr>
          <a:xfrm>
            <a:off x="9478041" y="5549528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70AD47"/>
                </a:solidFill>
              </a:rPr>
              <a:t>Provisiona serviços e monta o </a:t>
            </a:r>
            <a:r>
              <a:rPr lang="pt-BR" sz="1200" dirty="0" err="1">
                <a:solidFill>
                  <a:srgbClr val="70AD47"/>
                </a:solidFill>
              </a:rPr>
              <a:t>lab</a:t>
            </a:r>
            <a:endParaRPr lang="pt-BR" sz="1200" dirty="0">
              <a:solidFill>
                <a:srgbClr val="70AD47"/>
              </a:solidFill>
            </a:endParaRPr>
          </a:p>
        </p:txBody>
      </p:sp>
      <p:sp>
        <p:nvSpPr>
          <p:cNvPr id="20" name="Chave Esquerda 19">
            <a:extLst>
              <a:ext uri="{FF2B5EF4-FFF2-40B4-BE49-F238E27FC236}">
                <a16:creationId xmlns:a16="http://schemas.microsoft.com/office/drawing/2014/main" id="{92D9758B-D1EA-277B-9914-BCB13B41FC46}"/>
              </a:ext>
            </a:extLst>
          </p:cNvPr>
          <p:cNvSpPr/>
          <p:nvPr/>
        </p:nvSpPr>
        <p:spPr>
          <a:xfrm>
            <a:off x="6648128" y="1657350"/>
            <a:ext cx="367400" cy="5105399"/>
          </a:xfrm>
          <a:prstGeom prst="leftBrace">
            <a:avLst>
              <a:gd name="adj1" fmla="val 73146"/>
              <a:gd name="adj2" fmla="val 5856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6D9A22F-A417-7104-0223-C8323EC9A084}"/>
              </a:ext>
            </a:extLst>
          </p:cNvPr>
          <p:cNvSpPr/>
          <p:nvPr/>
        </p:nvSpPr>
        <p:spPr>
          <a:xfrm>
            <a:off x="7074485" y="1740866"/>
            <a:ext cx="3235252" cy="1545754"/>
          </a:xfrm>
          <a:prstGeom prst="rect">
            <a:avLst/>
          </a:prstGeom>
          <a:solidFill>
            <a:srgbClr val="4472C4">
              <a:alpha val="705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Região A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FB6E53D-1EBF-8A62-5BA6-3BA28DF5C85E}"/>
              </a:ext>
            </a:extLst>
          </p:cNvPr>
          <p:cNvSpPr/>
          <p:nvPr/>
        </p:nvSpPr>
        <p:spPr>
          <a:xfrm>
            <a:off x="7099542" y="3408456"/>
            <a:ext cx="3235252" cy="1545754"/>
          </a:xfrm>
          <a:prstGeom prst="rect">
            <a:avLst/>
          </a:prstGeom>
          <a:solidFill>
            <a:srgbClr val="E17C3C">
              <a:alpha val="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Região B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6" name="Texto Explicativo: Seta para a Esquerda 45">
            <a:extLst>
              <a:ext uri="{FF2B5EF4-FFF2-40B4-BE49-F238E27FC236}">
                <a16:creationId xmlns:a16="http://schemas.microsoft.com/office/drawing/2014/main" id="{014EAFD9-7A56-12C2-76E9-EA446E19DF8A}"/>
              </a:ext>
            </a:extLst>
          </p:cNvPr>
          <p:cNvSpPr/>
          <p:nvPr/>
        </p:nvSpPr>
        <p:spPr>
          <a:xfrm>
            <a:off x="10216705" y="394071"/>
            <a:ext cx="1841831" cy="1340373"/>
          </a:xfrm>
          <a:prstGeom prst="leftArrowCallout">
            <a:avLst>
              <a:gd name="adj1" fmla="val 9366"/>
              <a:gd name="adj2" fmla="val 12919"/>
              <a:gd name="adj3" fmla="val 17894"/>
              <a:gd name="adj4" fmla="val 77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>
                <a:solidFill>
                  <a:schemeClr val="dk1"/>
                </a:solidFill>
              </a:rPr>
              <a:t>Cada equipe acessa a conta com uma “role” que permite acesso apenas a uma região da AWS</a:t>
            </a:r>
          </a:p>
        </p:txBody>
      </p:sp>
    </p:spTree>
    <p:extLst>
      <p:ext uri="{BB962C8B-B14F-4D97-AF65-F5344CB8AC3E}">
        <p14:creationId xmlns:p14="http://schemas.microsoft.com/office/powerpoint/2010/main" val="374517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BDF8B64-8E7C-DC31-C1FA-F41B692F9358}"/>
              </a:ext>
            </a:extLst>
          </p:cNvPr>
          <p:cNvSpPr/>
          <p:nvPr/>
        </p:nvSpPr>
        <p:spPr bwMode="auto">
          <a:xfrm>
            <a:off x="198731" y="942452"/>
            <a:ext cx="5225525" cy="2741781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 A e VPC B)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E9682E-2534-380E-C205-EFAF86C87A3F}"/>
              </a:ext>
            </a:extLst>
          </p:cNvPr>
          <p:cNvSpPr/>
          <p:nvPr/>
        </p:nvSpPr>
        <p:spPr bwMode="auto">
          <a:xfrm>
            <a:off x="125706" y="69327"/>
            <a:ext cx="11626860" cy="67220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91EFDF-24AB-1AD4-4BB5-80780CD620B4}"/>
              </a:ext>
            </a:extLst>
          </p:cNvPr>
          <p:cNvSpPr/>
          <p:nvPr/>
        </p:nvSpPr>
        <p:spPr bwMode="auto">
          <a:xfrm>
            <a:off x="536465" y="447634"/>
            <a:ext cx="1203558" cy="3387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D5C819E-DEAA-BF56-837F-BE7ACD9B1D8A}"/>
              </a:ext>
            </a:extLst>
          </p:cNvPr>
          <p:cNvSpPr/>
          <p:nvPr/>
        </p:nvSpPr>
        <p:spPr bwMode="auto">
          <a:xfrm>
            <a:off x="1867643" y="447634"/>
            <a:ext cx="1199119" cy="3387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pic>
        <p:nvPicPr>
          <p:cNvPr id="9" name="Graphic 37">
            <a:extLst>
              <a:ext uri="{FF2B5EF4-FFF2-40B4-BE49-F238E27FC236}">
                <a16:creationId xmlns:a16="http://schemas.microsoft.com/office/drawing/2014/main" id="{0C5CBC19-8CDD-1561-8565-E0744964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06" y="66633"/>
            <a:ext cx="381000" cy="381000"/>
          </a:xfrm>
          <a:prstGeom prst="rect">
            <a:avLst/>
          </a:prstGeom>
        </p:spPr>
      </p:pic>
      <p:pic>
        <p:nvPicPr>
          <p:cNvPr id="10" name="Graphic 38">
            <a:extLst>
              <a:ext uri="{FF2B5EF4-FFF2-40B4-BE49-F238E27FC236}">
                <a16:creationId xmlns:a16="http://schemas.microsoft.com/office/drawing/2014/main" id="{F4B11567-B840-EF90-7F90-9861F560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319" y="939757"/>
            <a:ext cx="381000" cy="381000"/>
          </a:xfrm>
          <a:prstGeom prst="rect">
            <a:avLst/>
          </a:prstGeom>
        </p:spPr>
      </p:pic>
      <p:sp>
        <p:nvSpPr>
          <p:cNvPr id="33" name="Rectangle 10">
            <a:extLst>
              <a:ext uri="{FF2B5EF4-FFF2-40B4-BE49-F238E27FC236}">
                <a16:creationId xmlns:a16="http://schemas.microsoft.com/office/drawing/2014/main" id="{9715577D-9D56-D6B6-BC5B-8C4539DA193E}"/>
              </a:ext>
            </a:extLst>
          </p:cNvPr>
          <p:cNvSpPr/>
          <p:nvPr/>
        </p:nvSpPr>
        <p:spPr bwMode="auto">
          <a:xfrm>
            <a:off x="3195191" y="447633"/>
            <a:ext cx="1199119" cy="3387520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3</a:t>
            </a: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FE911F4A-F7FB-782E-FD1D-05EACF0F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892058" y="19295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26FD39A0-3193-8225-2334-703D6DF3D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631" y="1443809"/>
            <a:ext cx="15025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Transit Gateway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EB4CC564-3120-C821-AFA0-7F872E9E6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4328" y="2315055"/>
            <a:ext cx="11465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Attachment</a:t>
            </a:r>
          </a:p>
        </p:txBody>
      </p:sp>
      <p:pic>
        <p:nvPicPr>
          <p:cNvPr id="37" name="Graphic 152579">
            <a:extLst>
              <a:ext uri="{FF2B5EF4-FFF2-40B4-BE49-F238E27FC236}">
                <a16:creationId xmlns:a16="http://schemas.microsoft.com/office/drawing/2014/main" id="{3042150C-98C5-A3AC-0350-6D7D6A3F7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2192" y="1856143"/>
            <a:ext cx="457200" cy="457200"/>
          </a:xfrm>
          <a:prstGeom prst="rect">
            <a:avLst/>
          </a:prstGeom>
        </p:spPr>
      </p:pic>
      <p:cxnSp>
        <p:nvCxnSpPr>
          <p:cNvPr id="44" name="Straight Arrow Connector 2">
            <a:extLst>
              <a:ext uri="{FF2B5EF4-FFF2-40B4-BE49-F238E27FC236}">
                <a16:creationId xmlns:a16="http://schemas.microsoft.com/office/drawing/2014/main" id="{2B56174D-CD33-87ED-F55C-F2C13CA98554}"/>
              </a:ext>
            </a:extLst>
          </p:cNvPr>
          <p:cNvCxnSpPr>
            <a:cxnSpLocks/>
            <a:stCxn id="3" idx="3"/>
            <a:endCxn id="34" idx="1"/>
          </p:cNvCxnSpPr>
          <p:nvPr/>
        </p:nvCxnSpPr>
        <p:spPr>
          <a:xfrm flipV="1">
            <a:off x="5424256" y="2310583"/>
            <a:ext cx="1467802" cy="2760"/>
          </a:xfrm>
          <a:prstGeom prst="straightConnector1">
            <a:avLst/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7">
            <a:extLst>
              <a:ext uri="{FF2B5EF4-FFF2-40B4-BE49-F238E27FC236}">
                <a16:creationId xmlns:a16="http://schemas.microsoft.com/office/drawing/2014/main" id="{C159C69E-4A8B-D1D5-3D22-AA655578B8E8}"/>
              </a:ext>
            </a:extLst>
          </p:cNvPr>
          <p:cNvSpPr/>
          <p:nvPr/>
        </p:nvSpPr>
        <p:spPr>
          <a:xfrm>
            <a:off x="257409" y="1411550"/>
            <a:ext cx="5042560" cy="2121762"/>
          </a:xfrm>
          <a:prstGeom prst="rect">
            <a:avLst/>
          </a:prstGeom>
          <a:noFill/>
          <a:ln w="15875" cap="flat" cmpd="sng" algn="ctr">
            <a:solidFill>
              <a:srgbClr val="00A4A6"/>
            </a:solidFill>
            <a:prstDash val="solid"/>
            <a:miter lim="800000"/>
          </a:ln>
          <a:effectLst/>
        </p:spPr>
        <p:txBody>
          <a:bodyPr lIns="502920" tIns="91440" bIns="4572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2" name="Graphic 21">
            <a:extLst>
              <a:ext uri="{FF2B5EF4-FFF2-40B4-BE49-F238E27FC236}">
                <a16:creationId xmlns:a16="http://schemas.microsoft.com/office/drawing/2014/main" id="{7D5A16DD-76EF-CC9D-094E-28BE6F9530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57409" y="1408855"/>
            <a:ext cx="381000" cy="381000"/>
          </a:xfrm>
          <a:prstGeom prst="rect">
            <a:avLst/>
          </a:prstGeom>
        </p:spPr>
      </p:pic>
      <p:sp>
        <p:nvSpPr>
          <p:cNvPr id="53" name="Rectangle 3">
            <a:extLst>
              <a:ext uri="{FF2B5EF4-FFF2-40B4-BE49-F238E27FC236}">
                <a16:creationId xmlns:a16="http://schemas.microsoft.com/office/drawing/2014/main" id="{81F19873-EF5A-0317-4A6F-7A76E5C07A36}"/>
              </a:ext>
            </a:extLst>
          </p:cNvPr>
          <p:cNvSpPr/>
          <p:nvPr/>
        </p:nvSpPr>
        <p:spPr bwMode="auto">
          <a:xfrm>
            <a:off x="6557956" y="3589995"/>
            <a:ext cx="2860996" cy="2744476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pic>
        <p:nvPicPr>
          <p:cNvPr id="56" name="Graphic 38">
            <a:extLst>
              <a:ext uri="{FF2B5EF4-FFF2-40B4-BE49-F238E27FC236}">
                <a16:creationId xmlns:a16="http://schemas.microsoft.com/office/drawing/2014/main" id="{CA51EA93-DF46-FC94-039B-1AD0F2053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59543" y="3589994"/>
            <a:ext cx="381000" cy="381000"/>
          </a:xfrm>
          <a:prstGeom prst="rect">
            <a:avLst/>
          </a:prstGeom>
        </p:spPr>
      </p:pic>
      <p:sp>
        <p:nvSpPr>
          <p:cNvPr id="58" name="TextBox 18">
            <a:extLst>
              <a:ext uri="{FF2B5EF4-FFF2-40B4-BE49-F238E27FC236}">
                <a16:creationId xmlns:a16="http://schemas.microsoft.com/office/drawing/2014/main" id="{8AB2EFE0-9864-0458-1471-1D877A2CC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18" y="5111292"/>
            <a:ext cx="1342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network interface</a:t>
            </a:r>
          </a:p>
        </p:txBody>
      </p:sp>
      <p:pic>
        <p:nvPicPr>
          <p:cNvPr id="59" name="Graphic 57">
            <a:extLst>
              <a:ext uri="{FF2B5EF4-FFF2-40B4-BE49-F238E27FC236}">
                <a16:creationId xmlns:a16="http://schemas.microsoft.com/office/drawing/2014/main" id="{7D32463B-BF95-DA4C-B390-A09EFE4842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0543" y="4657135"/>
            <a:ext cx="457200" cy="457200"/>
          </a:xfrm>
          <a:prstGeom prst="rect">
            <a:avLst/>
          </a:prstGeom>
        </p:spPr>
      </p:pic>
      <p:sp>
        <p:nvSpPr>
          <p:cNvPr id="60" name="Rectangle 7">
            <a:extLst>
              <a:ext uri="{FF2B5EF4-FFF2-40B4-BE49-F238E27FC236}">
                <a16:creationId xmlns:a16="http://schemas.microsoft.com/office/drawing/2014/main" id="{F929DDE2-0E43-D63B-26AF-4B1F8B766F1D}"/>
              </a:ext>
            </a:extLst>
          </p:cNvPr>
          <p:cNvSpPr/>
          <p:nvPr/>
        </p:nvSpPr>
        <p:spPr>
          <a:xfrm>
            <a:off x="6616632" y="4032595"/>
            <a:ext cx="1131067" cy="2121762"/>
          </a:xfrm>
          <a:prstGeom prst="rect">
            <a:avLst/>
          </a:prstGeom>
          <a:noFill/>
          <a:ln w="15875" cap="flat" cmpd="sng" algn="ctr">
            <a:solidFill>
              <a:srgbClr val="00A4A6"/>
            </a:solidFill>
            <a:prstDash val="solid"/>
            <a:miter lim="800000"/>
          </a:ln>
          <a:effectLst/>
        </p:spPr>
        <p:txBody>
          <a:bodyPr lIns="502920" tIns="91440" bIns="4572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1" name="Graphic 21">
            <a:extLst>
              <a:ext uri="{FF2B5EF4-FFF2-40B4-BE49-F238E27FC236}">
                <a16:creationId xmlns:a16="http://schemas.microsoft.com/office/drawing/2014/main" id="{800D5241-AE8F-46BA-098A-80E1F073A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16633" y="4059092"/>
            <a:ext cx="381000" cy="381000"/>
          </a:xfrm>
          <a:prstGeom prst="rect">
            <a:avLst/>
          </a:prstGeom>
        </p:spPr>
      </p:pic>
      <p:sp>
        <p:nvSpPr>
          <p:cNvPr id="62" name="TextBox 18">
            <a:extLst>
              <a:ext uri="{FF2B5EF4-FFF2-40B4-BE49-F238E27FC236}">
                <a16:creationId xmlns:a16="http://schemas.microsoft.com/office/drawing/2014/main" id="{1A7C9A6E-3D34-4715-8C68-78165EB5A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165" y="3288887"/>
            <a:ext cx="14060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Rede de Trânsito</a:t>
            </a:r>
          </a:p>
        </p:txBody>
      </p:sp>
      <p:sp>
        <p:nvSpPr>
          <p:cNvPr id="65" name="Rectangle 32">
            <a:extLst>
              <a:ext uri="{FF2B5EF4-FFF2-40B4-BE49-F238E27FC236}">
                <a16:creationId xmlns:a16="http://schemas.microsoft.com/office/drawing/2014/main" id="{6B5D7046-5243-F312-88A6-1985673913D7}"/>
              </a:ext>
            </a:extLst>
          </p:cNvPr>
          <p:cNvSpPr/>
          <p:nvPr/>
        </p:nvSpPr>
        <p:spPr>
          <a:xfrm>
            <a:off x="7780737" y="4019797"/>
            <a:ext cx="1567449" cy="2134560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329AF2E5-6D74-53F8-05A1-D53111E0FD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780737" y="4019797"/>
            <a:ext cx="381000" cy="381000"/>
          </a:xfrm>
          <a:prstGeom prst="rect">
            <a:avLst/>
          </a:prstGeom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EC72D1-C6B4-0CB4-AEED-FD0376F85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961" y="5131272"/>
            <a:ext cx="9286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68" name="TextBox 17">
            <a:extLst>
              <a:ext uri="{FF2B5EF4-FFF2-40B4-BE49-F238E27FC236}">
                <a16:creationId xmlns:a16="http://schemas.microsoft.com/office/drawing/2014/main" id="{7F87F114-6787-86E6-9CFA-C633F3442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018" y="5118129"/>
            <a:ext cx="7659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69" name="Graphic 53">
            <a:extLst>
              <a:ext uri="{FF2B5EF4-FFF2-40B4-BE49-F238E27FC236}">
                <a16:creationId xmlns:a16="http://schemas.microsoft.com/office/drawing/2014/main" id="{6B320AD7-757E-5EE9-C3F2-43E2D322D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10886" y="4657135"/>
            <a:ext cx="457200" cy="457200"/>
          </a:xfrm>
          <a:prstGeom prst="rect">
            <a:avLst/>
          </a:prstGeom>
        </p:spPr>
      </p:pic>
      <p:pic>
        <p:nvPicPr>
          <p:cNvPr id="70" name="Graphic 54">
            <a:extLst>
              <a:ext uri="{FF2B5EF4-FFF2-40B4-BE49-F238E27FC236}">
                <a16:creationId xmlns:a16="http://schemas.microsoft.com/office/drawing/2014/main" id="{494A1A76-F0BC-61BA-FEB9-4B79D810EF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79377" y="4657135"/>
            <a:ext cx="457200" cy="457200"/>
          </a:xfrm>
          <a:prstGeom prst="rect">
            <a:avLst/>
          </a:prstGeom>
        </p:spPr>
      </p:pic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ED7FEF77-4AA7-48FB-7E7D-1507B25DFB3A}"/>
              </a:ext>
            </a:extLst>
          </p:cNvPr>
          <p:cNvCxnSpPr>
            <a:stCxn id="34" idx="2"/>
            <a:endCxn id="59" idx="1"/>
          </p:cNvCxnSpPr>
          <p:nvPr/>
        </p:nvCxnSpPr>
        <p:spPr>
          <a:xfrm rot="5400000">
            <a:off x="6009725" y="3622402"/>
            <a:ext cx="2194152" cy="332515"/>
          </a:xfrm>
          <a:prstGeom prst="bentConnector4">
            <a:avLst>
              <a:gd name="adj1" fmla="val 22538"/>
              <a:gd name="adj2" fmla="val 433065"/>
            </a:avLst>
          </a:prstGeom>
          <a:ln w="15875">
            <a:solidFill>
              <a:schemeClr val="tx1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Imagem 75">
            <a:extLst>
              <a:ext uri="{FF2B5EF4-FFF2-40B4-BE49-F238E27FC236}">
                <a16:creationId xmlns:a16="http://schemas.microsoft.com/office/drawing/2014/main" id="{82F7930F-686D-9CC3-2980-61A8C90618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9434" y="4150636"/>
            <a:ext cx="2627328" cy="909033"/>
          </a:xfrm>
          <a:prstGeom prst="rect">
            <a:avLst/>
          </a:prstGeom>
        </p:spPr>
      </p:pic>
      <p:sp>
        <p:nvSpPr>
          <p:cNvPr id="77" name="TextBox 18">
            <a:extLst>
              <a:ext uri="{FF2B5EF4-FFF2-40B4-BE49-F238E27FC236}">
                <a16:creationId xmlns:a16="http://schemas.microsoft.com/office/drawing/2014/main" id="{EF8AB7C8-6BCE-9C5A-8D5E-D553190B6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99" y="3933298"/>
            <a:ext cx="2755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Tabela de Rotas – Redes dos </a:t>
            </a:r>
            <a:r>
              <a:rPr lang="pt-BR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Labs</a:t>
            </a:r>
            <a:endParaRPr lang="pt-BR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Imagem 78">
            <a:extLst>
              <a:ext uri="{FF2B5EF4-FFF2-40B4-BE49-F238E27FC236}">
                <a16:creationId xmlns:a16="http://schemas.microsoft.com/office/drawing/2014/main" id="{739009F5-64CC-3310-1756-0380161814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0712" y="5108576"/>
            <a:ext cx="2866866" cy="1542763"/>
          </a:xfrm>
          <a:prstGeom prst="rect">
            <a:avLst/>
          </a:prstGeom>
        </p:spPr>
      </p:pic>
      <p:sp>
        <p:nvSpPr>
          <p:cNvPr id="80" name="TextBox 18">
            <a:extLst>
              <a:ext uri="{FF2B5EF4-FFF2-40B4-BE49-F238E27FC236}">
                <a16:creationId xmlns:a16="http://schemas.microsoft.com/office/drawing/2014/main" id="{434E20B5-D906-4D25-23A2-2C0DB2290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073" y="4901443"/>
            <a:ext cx="2755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Tabela de Rotas – Rede de Trânsito</a:t>
            </a:r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2FD6EDB1-866C-C039-92C8-1E6BCBDB2C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56248" y="1552188"/>
            <a:ext cx="3785332" cy="1385012"/>
          </a:xfrm>
          <a:prstGeom prst="rect">
            <a:avLst/>
          </a:prstGeom>
        </p:spPr>
      </p:pic>
      <p:sp>
        <p:nvSpPr>
          <p:cNvPr id="83" name="TextBox 18">
            <a:extLst>
              <a:ext uri="{FF2B5EF4-FFF2-40B4-BE49-F238E27FC236}">
                <a16:creationId xmlns:a16="http://schemas.microsoft.com/office/drawing/2014/main" id="{818C793F-AB60-BEF9-D3C4-9FA1DAC28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034" y="1305309"/>
            <a:ext cx="2755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Tabela de Rotas – Transit Gateway</a:t>
            </a:r>
          </a:p>
        </p:txBody>
      </p:sp>
    </p:spTree>
    <p:extLst>
      <p:ext uri="{BB962C8B-B14F-4D97-AF65-F5344CB8AC3E}">
        <p14:creationId xmlns:p14="http://schemas.microsoft.com/office/powerpoint/2010/main" val="93462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3BDF8B64-8E7C-DC31-C1FA-F41B692F9358}"/>
              </a:ext>
            </a:extLst>
          </p:cNvPr>
          <p:cNvSpPr/>
          <p:nvPr/>
        </p:nvSpPr>
        <p:spPr bwMode="auto">
          <a:xfrm>
            <a:off x="198731" y="942452"/>
            <a:ext cx="5225525" cy="5392019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 A e VPC B)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E9682E-2534-380E-C205-EFAF86C87A3F}"/>
              </a:ext>
            </a:extLst>
          </p:cNvPr>
          <p:cNvSpPr/>
          <p:nvPr/>
        </p:nvSpPr>
        <p:spPr bwMode="auto">
          <a:xfrm>
            <a:off x="108762" y="69327"/>
            <a:ext cx="11626860" cy="67220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91EFDF-24AB-1AD4-4BB5-80780CD620B4}"/>
              </a:ext>
            </a:extLst>
          </p:cNvPr>
          <p:cNvSpPr/>
          <p:nvPr/>
        </p:nvSpPr>
        <p:spPr bwMode="auto">
          <a:xfrm>
            <a:off x="536465" y="447633"/>
            <a:ext cx="1203558" cy="6057941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D5C819E-DEAA-BF56-837F-BE7ACD9B1D8A}"/>
              </a:ext>
            </a:extLst>
          </p:cNvPr>
          <p:cNvSpPr/>
          <p:nvPr/>
        </p:nvSpPr>
        <p:spPr bwMode="auto">
          <a:xfrm>
            <a:off x="1867643" y="447633"/>
            <a:ext cx="1199119" cy="6057941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pic>
        <p:nvPicPr>
          <p:cNvPr id="9" name="Graphic 37">
            <a:extLst>
              <a:ext uri="{FF2B5EF4-FFF2-40B4-BE49-F238E27FC236}">
                <a16:creationId xmlns:a16="http://schemas.microsoft.com/office/drawing/2014/main" id="{0C5CBC19-8CDD-1561-8565-E0744964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06" y="66633"/>
            <a:ext cx="381000" cy="381000"/>
          </a:xfrm>
          <a:prstGeom prst="rect">
            <a:avLst/>
          </a:prstGeom>
        </p:spPr>
      </p:pic>
      <p:pic>
        <p:nvPicPr>
          <p:cNvPr id="10" name="Graphic 38">
            <a:extLst>
              <a:ext uri="{FF2B5EF4-FFF2-40B4-BE49-F238E27FC236}">
                <a16:creationId xmlns:a16="http://schemas.microsoft.com/office/drawing/2014/main" id="{F4B11567-B840-EF90-7F90-9861F560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0319" y="939757"/>
            <a:ext cx="381000" cy="381000"/>
          </a:xfrm>
          <a:prstGeom prst="rect">
            <a:avLst/>
          </a:prstGeom>
        </p:spPr>
      </p:pic>
      <p:sp>
        <p:nvSpPr>
          <p:cNvPr id="33" name="Rectangle 10">
            <a:extLst>
              <a:ext uri="{FF2B5EF4-FFF2-40B4-BE49-F238E27FC236}">
                <a16:creationId xmlns:a16="http://schemas.microsoft.com/office/drawing/2014/main" id="{9715577D-9D56-D6B6-BC5B-8C4539DA193E}"/>
              </a:ext>
            </a:extLst>
          </p:cNvPr>
          <p:cNvSpPr/>
          <p:nvPr/>
        </p:nvSpPr>
        <p:spPr bwMode="auto">
          <a:xfrm>
            <a:off x="3195191" y="447632"/>
            <a:ext cx="1199119" cy="6057941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3</a:t>
            </a:r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C159C69E-4A8B-D1D5-3D22-AA655578B8E8}"/>
              </a:ext>
            </a:extLst>
          </p:cNvPr>
          <p:cNvSpPr/>
          <p:nvPr/>
        </p:nvSpPr>
        <p:spPr>
          <a:xfrm>
            <a:off x="257409" y="1411550"/>
            <a:ext cx="5042560" cy="2121762"/>
          </a:xfrm>
          <a:prstGeom prst="rect">
            <a:avLst/>
          </a:prstGeom>
          <a:noFill/>
          <a:ln w="15875" cap="flat" cmpd="sng" algn="ctr">
            <a:solidFill>
              <a:srgbClr val="00A4A6"/>
            </a:solidFill>
            <a:prstDash val="solid"/>
            <a:miter lim="800000"/>
          </a:ln>
          <a:effectLst/>
        </p:spPr>
        <p:txBody>
          <a:bodyPr lIns="502920" tIns="91440" bIns="4572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2" name="Graphic 21">
            <a:extLst>
              <a:ext uri="{FF2B5EF4-FFF2-40B4-BE49-F238E27FC236}">
                <a16:creationId xmlns:a16="http://schemas.microsoft.com/office/drawing/2014/main" id="{7D5A16DD-76EF-CC9D-094E-28BE6F953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57409" y="1408855"/>
            <a:ext cx="381000" cy="381000"/>
          </a:xfrm>
          <a:prstGeom prst="rect">
            <a:avLst/>
          </a:prstGeom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EC72D1-C6B4-0CB4-AEED-FD0376F85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854" y="5663526"/>
            <a:ext cx="9286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1334142-FBA3-6DC1-25E7-64CB0D6D0180}"/>
              </a:ext>
            </a:extLst>
          </p:cNvPr>
          <p:cNvGrpSpPr/>
          <p:nvPr/>
        </p:nvGrpSpPr>
        <p:grpSpPr>
          <a:xfrm>
            <a:off x="755290" y="4002410"/>
            <a:ext cx="765908" cy="922659"/>
            <a:chOff x="760196" y="4028131"/>
            <a:chExt cx="765908" cy="922659"/>
          </a:xfrm>
        </p:grpSpPr>
        <p:sp>
          <p:nvSpPr>
            <p:cNvPr id="68" name="TextBox 17">
              <a:extLst>
                <a:ext uri="{FF2B5EF4-FFF2-40B4-BE49-F238E27FC236}">
                  <a16:creationId xmlns:a16="http://schemas.microsoft.com/office/drawing/2014/main" id="{7F87F114-6787-86E6-9CFA-C633F3442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196" y="4489125"/>
              <a:ext cx="7659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69" name="Graphic 53">
              <a:extLst>
                <a:ext uri="{FF2B5EF4-FFF2-40B4-BE49-F238E27FC236}">
                  <a16:creationId xmlns:a16="http://schemas.microsoft.com/office/drawing/2014/main" id="{6B320AD7-757E-5EE9-C3F2-43E2D322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4064" y="4028131"/>
              <a:ext cx="457200" cy="457200"/>
            </a:xfrm>
            <a:prstGeom prst="rect">
              <a:avLst/>
            </a:prstGeom>
          </p:spPr>
        </p:pic>
      </p:grpSp>
      <p:pic>
        <p:nvPicPr>
          <p:cNvPr id="70" name="Graphic 54">
            <a:extLst>
              <a:ext uri="{FF2B5EF4-FFF2-40B4-BE49-F238E27FC236}">
                <a16:creationId xmlns:a16="http://schemas.microsoft.com/office/drawing/2014/main" id="{494A1A76-F0BC-61BA-FEB9-4B79D810E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8602" y="5189389"/>
            <a:ext cx="457200" cy="457200"/>
          </a:xfrm>
          <a:prstGeom prst="rect">
            <a:avLst/>
          </a:prstGeom>
        </p:spPr>
      </p:pic>
      <p:sp>
        <p:nvSpPr>
          <p:cNvPr id="12" name="Rectangle 32">
            <a:extLst>
              <a:ext uri="{FF2B5EF4-FFF2-40B4-BE49-F238E27FC236}">
                <a16:creationId xmlns:a16="http://schemas.microsoft.com/office/drawing/2014/main" id="{D152D64D-05C9-FC78-97F4-559C33957268}"/>
              </a:ext>
            </a:extLst>
          </p:cNvPr>
          <p:cNvSpPr/>
          <p:nvPr/>
        </p:nvSpPr>
        <p:spPr>
          <a:xfrm>
            <a:off x="272311" y="3589993"/>
            <a:ext cx="5040336" cy="2564363"/>
          </a:xfrm>
          <a:prstGeom prst="rect">
            <a:avLst/>
          </a:prstGeom>
          <a:noFill/>
          <a:ln w="15875">
            <a:solidFill>
              <a:srgbClr val="7AA11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3" name="Graphic 19">
            <a:extLst>
              <a:ext uri="{FF2B5EF4-FFF2-40B4-BE49-F238E27FC236}">
                <a16:creationId xmlns:a16="http://schemas.microsoft.com/office/drawing/2014/main" id="{3E0D488F-EA34-A66C-F3BF-A12C1AB26A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72311" y="3589994"/>
            <a:ext cx="381000" cy="381000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FAD22D7-6891-F699-364B-4D4372C7421C}"/>
              </a:ext>
            </a:extLst>
          </p:cNvPr>
          <p:cNvGrpSpPr/>
          <p:nvPr/>
        </p:nvGrpSpPr>
        <p:grpSpPr>
          <a:xfrm>
            <a:off x="2084248" y="4002410"/>
            <a:ext cx="765908" cy="922659"/>
            <a:chOff x="2094067" y="4028131"/>
            <a:chExt cx="765908" cy="922659"/>
          </a:xfrm>
        </p:grpSpPr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1E18A5B3-8227-5BD4-D269-D03F5801B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4067" y="4489125"/>
              <a:ext cx="7659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15" name="Graphic 53">
              <a:extLst>
                <a:ext uri="{FF2B5EF4-FFF2-40B4-BE49-F238E27FC236}">
                  <a16:creationId xmlns:a16="http://schemas.microsoft.com/office/drawing/2014/main" id="{66023C5D-DA2A-55EF-B70E-BECBEB5A7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7935" y="4028131"/>
              <a:ext cx="457200" cy="45720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9ADCF94-C76A-E17F-D3A0-A4A7888EE2A9}"/>
              </a:ext>
            </a:extLst>
          </p:cNvPr>
          <p:cNvGrpSpPr/>
          <p:nvPr/>
        </p:nvGrpSpPr>
        <p:grpSpPr>
          <a:xfrm>
            <a:off x="3411796" y="4002410"/>
            <a:ext cx="765908" cy="922659"/>
            <a:chOff x="3426807" y="4002410"/>
            <a:chExt cx="765908" cy="922659"/>
          </a:xfrm>
        </p:grpSpPr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93F22751-B5DB-0D9A-1D5F-E68197122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6807" y="4463404"/>
              <a:ext cx="7659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17" name="Graphic 53">
              <a:extLst>
                <a:ext uri="{FF2B5EF4-FFF2-40B4-BE49-F238E27FC236}">
                  <a16:creationId xmlns:a16="http://schemas.microsoft.com/office/drawing/2014/main" id="{47793259-4171-500B-43F3-FBAF9C86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70675" y="400241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156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B6775E1-D4DC-B319-D787-1B8A3E39D936}"/>
              </a:ext>
            </a:extLst>
          </p:cNvPr>
          <p:cNvCxnSpPr>
            <a:stCxn id="49" idx="1"/>
            <a:endCxn id="43" idx="3"/>
          </p:cNvCxnSpPr>
          <p:nvPr/>
        </p:nvCxnSpPr>
        <p:spPr>
          <a:xfrm flipH="1">
            <a:off x="5892176" y="3210955"/>
            <a:ext cx="3910267" cy="51555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>
            <a:extLst>
              <a:ext uri="{FF2B5EF4-FFF2-40B4-BE49-F238E27FC236}">
                <a16:creationId xmlns:a16="http://schemas.microsoft.com/office/drawing/2014/main" id="{3BDF8B64-8E7C-DC31-C1FA-F41B692F9358}"/>
              </a:ext>
            </a:extLst>
          </p:cNvPr>
          <p:cNvSpPr/>
          <p:nvPr/>
        </p:nvSpPr>
        <p:spPr bwMode="auto">
          <a:xfrm>
            <a:off x="949134" y="942452"/>
            <a:ext cx="10487576" cy="5392019"/>
          </a:xfrm>
          <a:prstGeom prst="rect">
            <a:avLst/>
          </a:prstGeom>
          <a:noFill/>
          <a:ln w="15875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 A e VPC B)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E9682E-2534-380E-C205-EFAF86C87A3F}"/>
              </a:ext>
            </a:extLst>
          </p:cNvPr>
          <p:cNvSpPr/>
          <p:nvPr/>
        </p:nvSpPr>
        <p:spPr bwMode="auto">
          <a:xfrm>
            <a:off x="108762" y="69327"/>
            <a:ext cx="11626860" cy="67220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 – </a:t>
            </a: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LAB01</a:t>
            </a:r>
          </a:p>
        </p:txBody>
      </p:sp>
      <p:pic>
        <p:nvPicPr>
          <p:cNvPr id="9" name="Graphic 37">
            <a:extLst>
              <a:ext uri="{FF2B5EF4-FFF2-40B4-BE49-F238E27FC236}">
                <a16:creationId xmlns:a16="http://schemas.microsoft.com/office/drawing/2014/main" id="{0C5CBC19-8CDD-1561-8565-E0744964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5706" y="66633"/>
            <a:ext cx="381000" cy="381000"/>
          </a:xfrm>
          <a:prstGeom prst="rect">
            <a:avLst/>
          </a:prstGeom>
        </p:spPr>
      </p:pic>
      <p:pic>
        <p:nvPicPr>
          <p:cNvPr id="10" name="Graphic 38">
            <a:extLst>
              <a:ext uri="{FF2B5EF4-FFF2-40B4-BE49-F238E27FC236}">
                <a16:creationId xmlns:a16="http://schemas.microsoft.com/office/drawing/2014/main" id="{F4B11567-B840-EF90-7F90-9861F560D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27878" y="942091"/>
            <a:ext cx="381000" cy="381000"/>
          </a:xfrm>
          <a:prstGeom prst="rect">
            <a:avLst/>
          </a:prstGeom>
        </p:spPr>
      </p:pic>
      <p:sp>
        <p:nvSpPr>
          <p:cNvPr id="50" name="Rectangle 7">
            <a:extLst>
              <a:ext uri="{FF2B5EF4-FFF2-40B4-BE49-F238E27FC236}">
                <a16:creationId xmlns:a16="http://schemas.microsoft.com/office/drawing/2014/main" id="{C159C69E-4A8B-D1D5-3D22-AA655578B8E8}"/>
              </a:ext>
            </a:extLst>
          </p:cNvPr>
          <p:cNvSpPr/>
          <p:nvPr/>
        </p:nvSpPr>
        <p:spPr>
          <a:xfrm>
            <a:off x="1027619" y="1468231"/>
            <a:ext cx="7544881" cy="4656960"/>
          </a:xfrm>
          <a:prstGeom prst="rect">
            <a:avLst/>
          </a:prstGeom>
          <a:noFill/>
          <a:ln w="15875" cap="flat" cmpd="sng" algn="ctr">
            <a:solidFill>
              <a:srgbClr val="00A4A6"/>
            </a:solidFill>
            <a:prstDash val="solid"/>
            <a:miter lim="800000"/>
          </a:ln>
          <a:effectLst/>
        </p:spPr>
        <p:txBody>
          <a:bodyPr lIns="502920" tIns="91440" bIns="4572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2" name="Graphic 21">
            <a:extLst>
              <a:ext uri="{FF2B5EF4-FFF2-40B4-BE49-F238E27FC236}">
                <a16:creationId xmlns:a16="http://schemas.microsoft.com/office/drawing/2014/main" id="{7D5A16DD-76EF-CC9D-094E-28BE6F953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39995" y="1468231"/>
            <a:ext cx="381000" cy="381000"/>
          </a:xfrm>
          <a:prstGeom prst="rect">
            <a:avLst/>
          </a:prstGeom>
        </p:spPr>
      </p:pic>
      <p:pic>
        <p:nvPicPr>
          <p:cNvPr id="2" name="Graphic 23">
            <a:extLst>
              <a:ext uri="{FF2B5EF4-FFF2-40B4-BE49-F238E27FC236}">
                <a16:creationId xmlns:a16="http://schemas.microsoft.com/office/drawing/2014/main" id="{1BDF7E30-CC6E-4AE2-265D-C2CF50F20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802443" y="45326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FACD69CC-4FDB-E3FB-F58D-F93A91922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545" y="5257627"/>
            <a:ext cx="86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EKS</a:t>
            </a:r>
          </a:p>
        </p:txBody>
      </p:sp>
      <p:sp>
        <p:nvSpPr>
          <p:cNvPr id="23" name="Rectangle 44">
            <a:extLst>
              <a:ext uri="{FF2B5EF4-FFF2-40B4-BE49-F238E27FC236}">
                <a16:creationId xmlns:a16="http://schemas.microsoft.com/office/drawing/2014/main" id="{96C5F1AC-ECA9-F10A-6CD0-65BAC6873319}"/>
              </a:ext>
            </a:extLst>
          </p:cNvPr>
          <p:cNvSpPr/>
          <p:nvPr/>
        </p:nvSpPr>
        <p:spPr>
          <a:xfrm>
            <a:off x="1127465" y="4419806"/>
            <a:ext cx="7261933" cy="1038717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42">
            <a:extLst>
              <a:ext uri="{FF2B5EF4-FFF2-40B4-BE49-F238E27FC236}">
                <a16:creationId xmlns:a16="http://schemas.microsoft.com/office/drawing/2014/main" id="{92CFE9F3-8CF3-DF1C-C4F8-F7439A7EE7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8865" y="4419806"/>
            <a:ext cx="381000" cy="381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A5571EF6-53E4-A869-96CB-F4815A772CA8}"/>
              </a:ext>
            </a:extLst>
          </p:cNvPr>
          <p:cNvSpPr txBox="1"/>
          <p:nvPr/>
        </p:nvSpPr>
        <p:spPr>
          <a:xfrm>
            <a:off x="2904542" y="4744702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28" name="Graphic 62">
            <a:extLst>
              <a:ext uri="{FF2B5EF4-FFF2-40B4-BE49-F238E27FC236}">
                <a16:creationId xmlns:a16="http://schemas.microsoft.com/office/drawing/2014/main" id="{64249F4C-863D-E01B-06C2-675F9278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82" y="457625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31BC69EA-91C1-28C2-1D15-C698B8841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297" y="5027997"/>
            <a:ext cx="11155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Nodes</a:t>
            </a:r>
          </a:p>
        </p:txBody>
      </p:sp>
      <p:pic>
        <p:nvPicPr>
          <p:cNvPr id="30" name="Graphic 62">
            <a:extLst>
              <a:ext uri="{FF2B5EF4-FFF2-40B4-BE49-F238E27FC236}">
                <a16:creationId xmlns:a16="http://schemas.microsoft.com/office/drawing/2014/main" id="{7781B77F-BE4E-CA73-A0B9-77E6F13A1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44" y="457625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23B0DC64-DB69-CE83-4D6C-E9ED1C5C2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159" y="5027997"/>
            <a:ext cx="11155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Nodes</a:t>
            </a:r>
          </a:p>
        </p:txBody>
      </p:sp>
      <p:pic>
        <p:nvPicPr>
          <p:cNvPr id="32" name="Graphic 62">
            <a:extLst>
              <a:ext uri="{FF2B5EF4-FFF2-40B4-BE49-F238E27FC236}">
                <a16:creationId xmlns:a16="http://schemas.microsoft.com/office/drawing/2014/main" id="{4568F0B8-7C47-4174-08EF-3CC3A63B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10" y="457625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D0508F05-0A35-49D7-99BD-F29579A57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725" y="5027997"/>
            <a:ext cx="111556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Nodes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9D0A396F-3292-5C7B-D5E9-FDDBE2004203}"/>
              </a:ext>
            </a:extLst>
          </p:cNvPr>
          <p:cNvCxnSpPr>
            <a:cxnSpLocks/>
            <a:stCxn id="2" idx="1"/>
            <a:endCxn id="23" idx="3"/>
          </p:cNvCxnSpPr>
          <p:nvPr/>
        </p:nvCxnSpPr>
        <p:spPr>
          <a:xfrm flipH="1">
            <a:off x="8389398" y="4913665"/>
            <a:ext cx="1413045" cy="25500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5">
            <a:extLst>
              <a:ext uri="{FF2B5EF4-FFF2-40B4-BE49-F238E27FC236}">
                <a16:creationId xmlns:a16="http://schemas.microsoft.com/office/drawing/2014/main" id="{7526C6FB-C3E9-1A8E-D5F3-2B6C4AD38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3" y="2794010"/>
            <a:ext cx="11858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Aplicação</a:t>
            </a: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96834024-BFFC-828C-1C0B-237AE7E42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9458" y="2635714"/>
            <a:ext cx="122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42" name="Graphic 32">
            <a:extLst>
              <a:ext uri="{FF2B5EF4-FFF2-40B4-BE49-F238E27FC236}">
                <a16:creationId xmlns:a16="http://schemas.microsoft.com/office/drawing/2014/main" id="{30865BB2-8C5F-FAB0-9C4A-F49EE10D0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02" y="37963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38">
            <a:extLst>
              <a:ext uri="{FF2B5EF4-FFF2-40B4-BE49-F238E27FC236}">
                <a16:creationId xmlns:a16="http://schemas.microsoft.com/office/drawing/2014/main" id="{7729854D-0F01-CCE6-E871-549CCA2C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76" y="30339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32">
            <a:extLst>
              <a:ext uri="{FF2B5EF4-FFF2-40B4-BE49-F238E27FC236}">
                <a16:creationId xmlns:a16="http://schemas.microsoft.com/office/drawing/2014/main" id="{5AA18579-0319-3F8B-4A85-8706F2F56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12" y="37963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2">
            <a:extLst>
              <a:ext uri="{FF2B5EF4-FFF2-40B4-BE49-F238E27FC236}">
                <a16:creationId xmlns:a16="http://schemas.microsoft.com/office/drawing/2014/main" id="{B5B8184B-697B-13A9-19BC-A43A0EB4A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22" y="37963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2">
            <a:extLst>
              <a:ext uri="{FF2B5EF4-FFF2-40B4-BE49-F238E27FC236}">
                <a16:creationId xmlns:a16="http://schemas.microsoft.com/office/drawing/2014/main" id="{880295BB-33E9-0CF2-F723-D07C8B12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433" y="37963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32">
            <a:extLst>
              <a:ext uri="{FF2B5EF4-FFF2-40B4-BE49-F238E27FC236}">
                <a16:creationId xmlns:a16="http://schemas.microsoft.com/office/drawing/2014/main" id="{695E4EA4-4545-F3E3-88F7-7FCC95FBD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792" y="37963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have Direita 47">
            <a:extLst>
              <a:ext uri="{FF2B5EF4-FFF2-40B4-BE49-F238E27FC236}">
                <a16:creationId xmlns:a16="http://schemas.microsoft.com/office/drawing/2014/main" id="{0ED7C17F-771B-D47C-1C16-5FEEAD311529}"/>
              </a:ext>
            </a:extLst>
          </p:cNvPr>
          <p:cNvSpPr/>
          <p:nvPr/>
        </p:nvSpPr>
        <p:spPr>
          <a:xfrm rot="16200000">
            <a:off x="5572364" y="2267496"/>
            <a:ext cx="201561" cy="29094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Graphic 17">
            <a:extLst>
              <a:ext uri="{FF2B5EF4-FFF2-40B4-BE49-F238E27FC236}">
                <a16:creationId xmlns:a16="http://schemas.microsoft.com/office/drawing/2014/main" id="{44C91F28-0B9C-E4CA-C4DF-DFCE4B17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802443" y="282995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9">
            <a:extLst>
              <a:ext uri="{FF2B5EF4-FFF2-40B4-BE49-F238E27FC236}">
                <a16:creationId xmlns:a16="http://schemas.microsoft.com/office/drawing/2014/main" id="{383F12D6-88F1-6E93-E9E9-B9A2D5107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2420" y="3595597"/>
            <a:ext cx="1168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API Gateway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CE030B2-BD65-2EFD-AC62-CC3079481C85}"/>
              </a:ext>
            </a:extLst>
          </p:cNvPr>
          <p:cNvGrpSpPr/>
          <p:nvPr/>
        </p:nvGrpSpPr>
        <p:grpSpPr>
          <a:xfrm>
            <a:off x="8328172" y="2968183"/>
            <a:ext cx="1468727" cy="718810"/>
            <a:chOff x="8533374" y="2680514"/>
            <a:chExt cx="1468727" cy="71881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B1ED4FAF-FCFC-E91E-1450-50CADE238EB1}"/>
                </a:ext>
              </a:extLst>
            </p:cNvPr>
            <p:cNvSpPr/>
            <p:nvPr/>
          </p:nvSpPr>
          <p:spPr>
            <a:xfrm>
              <a:off x="9028750" y="2680514"/>
              <a:ext cx="472803" cy="4700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BA37862D-F359-E780-6099-612AB86A2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3374" y="3137714"/>
              <a:ext cx="1468727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Endpoint</a:t>
              </a:r>
            </a:p>
          </p:txBody>
        </p:sp>
        <p:pic>
          <p:nvPicPr>
            <p:cNvPr id="56" name="Graphic 6">
              <a:extLst>
                <a:ext uri="{FF2B5EF4-FFF2-40B4-BE49-F238E27FC236}">
                  <a16:creationId xmlns:a16="http://schemas.microsoft.com/office/drawing/2014/main" id="{185C5EE3-F754-09F4-6E35-3FB5EAC26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9028750" y="268051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9" name="Graphic 6">
            <a:extLst>
              <a:ext uri="{FF2B5EF4-FFF2-40B4-BE49-F238E27FC236}">
                <a16:creationId xmlns:a16="http://schemas.microsoft.com/office/drawing/2014/main" id="{32A6C73B-C823-72C4-A50B-CAD5FD18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6863269" y="174151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717768D9-DF59-FF69-C9C2-DF764736F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282" y="2530951"/>
            <a:ext cx="76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RDS</a:t>
            </a:r>
          </a:p>
        </p:txBody>
      </p:sp>
      <p:sp>
        <p:nvSpPr>
          <p:cNvPr id="61" name="TextBox 8">
            <a:extLst>
              <a:ext uri="{FF2B5EF4-FFF2-40B4-BE49-F238E27FC236}">
                <a16:creationId xmlns:a16="http://schemas.microsoft.com/office/drawing/2014/main" id="{D58A9AEB-8636-8348-28E1-D6DB64843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195" y="2181333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MySQL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instance</a:t>
            </a:r>
          </a:p>
        </p:txBody>
      </p:sp>
      <p:pic>
        <p:nvPicPr>
          <p:cNvPr id="63" name="Graphic 53">
            <a:extLst>
              <a:ext uri="{FF2B5EF4-FFF2-40B4-BE49-F238E27FC236}">
                <a16:creationId xmlns:a16="http://schemas.microsoft.com/office/drawing/2014/main" id="{027AC4C2-0BBD-7A1A-C5A1-C3DDDD0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88" y="17241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22C4C249-8E39-8671-CA96-99D3F5E2CE8A}"/>
              </a:ext>
            </a:extLst>
          </p:cNvPr>
          <p:cNvCxnSpPr>
            <a:cxnSpLocks/>
          </p:cNvCxnSpPr>
          <p:nvPr/>
        </p:nvCxnSpPr>
        <p:spPr>
          <a:xfrm flipV="1">
            <a:off x="6155335" y="2356199"/>
            <a:ext cx="574549" cy="274771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22">
            <a:extLst>
              <a:ext uri="{FF2B5EF4-FFF2-40B4-BE49-F238E27FC236}">
                <a16:creationId xmlns:a16="http://schemas.microsoft.com/office/drawing/2014/main" id="{38EF5AA3-264E-EC24-30E9-B892A720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29" y="203480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505BEDFC-8491-6EC6-AFFE-EB3982090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169" y="2737351"/>
            <a:ext cx="760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EMR</a:t>
            </a:r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2740ADB7-C86A-BE3E-C7AC-2E9B6166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38" y="3624613"/>
            <a:ext cx="7515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2333E77D-0BC8-C31A-D21F-74EE2D91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321" y="31244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6">
            <a:extLst>
              <a:ext uri="{FF2B5EF4-FFF2-40B4-BE49-F238E27FC236}">
                <a16:creationId xmlns:a16="http://schemas.microsoft.com/office/drawing/2014/main" id="{A3DC812F-2E2A-C455-BA5F-0925DD0A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08" y="20414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34">
            <a:extLst>
              <a:ext uri="{FF2B5EF4-FFF2-40B4-BE49-F238E27FC236}">
                <a16:creationId xmlns:a16="http://schemas.microsoft.com/office/drawing/2014/main" id="{111CB37C-DDF4-05F3-1F62-24AD8EA72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135" y="2801799"/>
            <a:ext cx="6553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MSK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3FDF6C2-5CB1-5231-A051-669950FF7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541" y="3536726"/>
            <a:ext cx="12684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MS Connect</a:t>
            </a:r>
          </a:p>
        </p:txBody>
      </p:sp>
      <p:pic>
        <p:nvPicPr>
          <p:cNvPr id="17" name="Graphic 7">
            <a:extLst>
              <a:ext uri="{FF2B5EF4-FFF2-40B4-BE49-F238E27FC236}">
                <a16:creationId xmlns:a16="http://schemas.microsoft.com/office/drawing/2014/main" id="{7838E71A-9F2B-363C-F123-7F1FA101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2995946" y="30733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id="{F49C9B40-E53D-8E3E-CA44-12664DBD0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75" y="2680183"/>
            <a:ext cx="5406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lake</a:t>
            </a:r>
          </a:p>
        </p:txBody>
      </p:sp>
      <p:pic>
        <p:nvPicPr>
          <p:cNvPr id="21" name="Graphic 6">
            <a:extLst>
              <a:ext uri="{FF2B5EF4-FFF2-40B4-BE49-F238E27FC236}">
                <a16:creationId xmlns:a16="http://schemas.microsoft.com/office/drawing/2014/main" id="{8D80857E-01DC-C428-0381-C65DD7BD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1" y="217377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410CA08-7DD2-0964-0B64-AA05FBE779FF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755671" y="2402370"/>
            <a:ext cx="698458" cy="13436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5">
            <a:extLst>
              <a:ext uri="{FF2B5EF4-FFF2-40B4-BE49-F238E27FC236}">
                <a16:creationId xmlns:a16="http://schemas.microsoft.com/office/drawing/2014/main" id="{CA27402A-EB36-42D3-966E-8557C4AB9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6157" y="2660639"/>
            <a:ext cx="66953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Topic</a:t>
            </a:r>
          </a:p>
        </p:txBody>
      </p:sp>
      <p:pic>
        <p:nvPicPr>
          <p:cNvPr id="37" name="Graphic 17">
            <a:extLst>
              <a:ext uri="{FF2B5EF4-FFF2-40B4-BE49-F238E27FC236}">
                <a16:creationId xmlns:a16="http://schemas.microsoft.com/office/drawing/2014/main" id="{26D5201F-B75B-1048-333A-B118344A0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90" y="222240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22D69352-EEEA-E5EC-A9A3-742924FC04F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216129" y="2415806"/>
            <a:ext cx="601379" cy="6624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F996C2F7-E1DC-F29F-47C5-34A6EB68EF2C}"/>
              </a:ext>
            </a:extLst>
          </p:cNvPr>
          <p:cNvCxnSpPr>
            <a:cxnSpLocks/>
            <a:stCxn id="37" idx="3"/>
            <a:endCxn id="78" idx="2"/>
          </p:cNvCxnSpPr>
          <p:nvPr/>
        </p:nvCxnSpPr>
        <p:spPr>
          <a:xfrm flipV="1">
            <a:off x="4100490" y="2447912"/>
            <a:ext cx="382387" cy="3093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ipse 77">
            <a:extLst>
              <a:ext uri="{FF2B5EF4-FFF2-40B4-BE49-F238E27FC236}">
                <a16:creationId xmlns:a16="http://schemas.microsoft.com/office/drawing/2014/main" id="{6FFD2D32-DB09-A2BF-FEB4-68E13D876980}"/>
              </a:ext>
            </a:extLst>
          </p:cNvPr>
          <p:cNvSpPr/>
          <p:nvPr/>
        </p:nvSpPr>
        <p:spPr>
          <a:xfrm>
            <a:off x="4482877" y="2085271"/>
            <a:ext cx="781983" cy="7252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/>
              <a:t>API Gateway</a:t>
            </a:r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6BE127E1-5839-E089-9C25-D8D4E3FFBB17}"/>
              </a:ext>
            </a:extLst>
          </p:cNvPr>
          <p:cNvCxnSpPr>
            <a:cxnSpLocks/>
            <a:stCxn id="49" idx="0"/>
            <a:endCxn id="83" idx="4"/>
          </p:cNvCxnSpPr>
          <p:nvPr/>
        </p:nvCxnSpPr>
        <p:spPr>
          <a:xfrm flipH="1" flipV="1">
            <a:off x="10163288" y="2485083"/>
            <a:ext cx="20155" cy="344872"/>
          </a:xfrm>
          <a:prstGeom prst="straightConnector1">
            <a:avLst/>
          </a:prstGeom>
          <a:ln w="635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ipse 82">
            <a:extLst>
              <a:ext uri="{FF2B5EF4-FFF2-40B4-BE49-F238E27FC236}">
                <a16:creationId xmlns:a16="http://schemas.microsoft.com/office/drawing/2014/main" id="{22A29A5B-B3D0-2398-1337-5C01A78201FC}"/>
              </a:ext>
            </a:extLst>
          </p:cNvPr>
          <p:cNvSpPr/>
          <p:nvPr/>
        </p:nvSpPr>
        <p:spPr>
          <a:xfrm>
            <a:off x="9772296" y="1759802"/>
            <a:ext cx="781983" cy="7252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/>
              <a:t>MSK </a:t>
            </a:r>
            <a:r>
              <a:rPr lang="pt-BR" sz="1200" dirty="0" err="1"/>
              <a:t>Topico</a:t>
            </a:r>
            <a:endParaRPr lang="pt-BR" sz="1200" dirty="0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C0FB1DC5-BF05-5CC7-20EF-E1E505B33335}"/>
              </a:ext>
            </a:extLst>
          </p:cNvPr>
          <p:cNvSpPr txBox="1"/>
          <p:nvPr/>
        </p:nvSpPr>
        <p:spPr>
          <a:xfrm>
            <a:off x="952714" y="2368019"/>
            <a:ext cx="293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</a:t>
            </a:r>
            <a:endParaRPr lang="pt-BR" dirty="0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64B2DDFD-D21E-B3A0-188C-A65C13B96174}"/>
              </a:ext>
            </a:extLst>
          </p:cNvPr>
          <p:cNvSpPr txBox="1"/>
          <p:nvPr/>
        </p:nvSpPr>
        <p:spPr>
          <a:xfrm>
            <a:off x="2326840" y="2368019"/>
            <a:ext cx="26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</a:t>
            </a:r>
            <a:endParaRPr lang="pt-BR" dirty="0"/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AAF059EA-416E-F7A3-67B9-443F854BD69C}"/>
              </a:ext>
            </a:extLst>
          </p:cNvPr>
          <p:cNvSpPr txBox="1"/>
          <p:nvPr/>
        </p:nvSpPr>
        <p:spPr>
          <a:xfrm>
            <a:off x="4104252" y="2457301"/>
            <a:ext cx="26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</a:t>
            </a:r>
            <a:endParaRPr lang="pt-BR" dirty="0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D7FA4AB6-EC62-0C66-C41E-219EB0742E1A}"/>
              </a:ext>
            </a:extLst>
          </p:cNvPr>
          <p:cNvSpPr txBox="1"/>
          <p:nvPr/>
        </p:nvSpPr>
        <p:spPr>
          <a:xfrm>
            <a:off x="10224268" y="2475973"/>
            <a:ext cx="26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</a:t>
            </a:r>
            <a:endParaRPr lang="pt-BR" dirty="0"/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165B12F-BC19-4179-EB84-0C0C5D9374A5}"/>
              </a:ext>
            </a:extLst>
          </p:cNvPr>
          <p:cNvSpPr txBox="1"/>
          <p:nvPr/>
        </p:nvSpPr>
        <p:spPr>
          <a:xfrm>
            <a:off x="7423310" y="2961838"/>
            <a:ext cx="26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</a:t>
            </a:r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248457FF-08D4-2D30-44D0-36E2EA03F568}"/>
              </a:ext>
            </a:extLst>
          </p:cNvPr>
          <p:cNvSpPr txBox="1"/>
          <p:nvPr/>
        </p:nvSpPr>
        <p:spPr>
          <a:xfrm>
            <a:off x="6185436" y="2200224"/>
            <a:ext cx="293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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59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2431B3-DFA8-24AC-8D9D-C64816D1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5" y="57620"/>
            <a:ext cx="11644369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9">
            <a:extLst>
              <a:ext uri="{FF2B5EF4-FFF2-40B4-BE49-F238E27FC236}">
                <a16:creationId xmlns:a16="http://schemas.microsoft.com/office/drawing/2014/main" id="{4F03C2B4-B577-4237-A5F9-F938B128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11288" y="212725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F34CD4E7-3BF0-261C-88D7-C994F5AE3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288925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46E1284C-0CE8-0BFA-657B-0A9AA5274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524" y="3973064"/>
            <a:ext cx="14938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Permissions</a:t>
            </a: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58427963-C566-937D-6E6C-83DDCDC55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838" y="3980322"/>
            <a:ext cx="12601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6" name="Graphic 37">
            <a:extLst>
              <a:ext uri="{FF2B5EF4-FFF2-40B4-BE49-F238E27FC236}">
                <a16:creationId xmlns:a16="http://schemas.microsoft.com/office/drawing/2014/main" id="{004BEB6D-FE4D-371F-36D6-F416C4438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774" y="3529678"/>
            <a:ext cx="457200" cy="457200"/>
          </a:xfrm>
          <a:prstGeom prst="rect">
            <a:avLst/>
          </a:prstGeom>
        </p:spPr>
      </p:pic>
      <p:pic>
        <p:nvPicPr>
          <p:cNvPr id="7" name="Graphic 38">
            <a:extLst>
              <a:ext uri="{FF2B5EF4-FFF2-40B4-BE49-F238E27FC236}">
                <a16:creationId xmlns:a16="http://schemas.microsoft.com/office/drawing/2014/main" id="{11245D66-7D9E-208E-7714-F35E964E1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4994" y="3523122"/>
            <a:ext cx="457200" cy="457200"/>
          </a:xfrm>
          <a:prstGeom prst="rect">
            <a:avLst/>
          </a:prstGeom>
        </p:spPr>
      </p:pic>
      <p:sp>
        <p:nvSpPr>
          <p:cNvPr id="8" name="Chave Esquerda 7">
            <a:extLst>
              <a:ext uri="{FF2B5EF4-FFF2-40B4-BE49-F238E27FC236}">
                <a16:creationId xmlns:a16="http://schemas.microsoft.com/office/drawing/2014/main" id="{133843E3-BBDC-1762-7677-CE8074B10ABF}"/>
              </a:ext>
            </a:extLst>
          </p:cNvPr>
          <p:cNvSpPr/>
          <p:nvPr/>
        </p:nvSpPr>
        <p:spPr>
          <a:xfrm>
            <a:off x="2746056" y="351631"/>
            <a:ext cx="289808" cy="5075237"/>
          </a:xfrm>
          <a:prstGeom prst="leftBrace">
            <a:avLst>
              <a:gd name="adj1" fmla="val 8333"/>
              <a:gd name="adj2" fmla="val 720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aphic 22">
            <a:extLst>
              <a:ext uri="{FF2B5EF4-FFF2-40B4-BE49-F238E27FC236}">
                <a16:creationId xmlns:a16="http://schemas.microsoft.com/office/drawing/2014/main" id="{5A01549B-2A1E-8A55-ACC4-B32FC5B8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641448" y="40576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9">
            <a:extLst>
              <a:ext uri="{FF2B5EF4-FFF2-40B4-BE49-F238E27FC236}">
                <a16:creationId xmlns:a16="http://schemas.microsoft.com/office/drawing/2014/main" id="{77647DCB-77BC-82D5-8480-A671E92D8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10" y="941543"/>
            <a:ext cx="118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Authenticated user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F8A4934-809F-4BC3-9067-D7231EE84CC1}"/>
              </a:ext>
            </a:extLst>
          </p:cNvPr>
          <p:cNvSpPr/>
          <p:nvPr/>
        </p:nvSpPr>
        <p:spPr>
          <a:xfrm>
            <a:off x="1485900" y="1403208"/>
            <a:ext cx="687388" cy="6351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AD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780DE099-F1D5-E877-CC67-FDB5E46B7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72" y="1863204"/>
            <a:ext cx="12601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pic>
        <p:nvPicPr>
          <p:cNvPr id="13" name="Graphic 47">
            <a:extLst>
              <a:ext uri="{FF2B5EF4-FFF2-40B4-BE49-F238E27FC236}">
                <a16:creationId xmlns:a16="http://schemas.microsoft.com/office/drawing/2014/main" id="{524F289A-A6E9-58F6-7008-AD2D351937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579" y="1404108"/>
            <a:ext cx="457200" cy="457200"/>
          </a:xfrm>
          <a:prstGeom prst="rect">
            <a:avLst/>
          </a:prstGeom>
        </p:spPr>
      </p:pic>
      <p:pic>
        <p:nvPicPr>
          <p:cNvPr id="14" name="Graphic 24">
            <a:extLst>
              <a:ext uri="{FF2B5EF4-FFF2-40B4-BE49-F238E27FC236}">
                <a16:creationId xmlns:a16="http://schemas.microsoft.com/office/drawing/2014/main" id="{E148BB97-349E-1FE3-491F-5938B5C4C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4140728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C24B1044-4A00-ACF3-DA15-DEE7943F2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3840" y="858738"/>
            <a:ext cx="1008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Kinesis</a:t>
            </a:r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F3ED2B6C-F14D-70FB-C770-AE6C82E2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3151137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5E85994-E7D0-722E-B70E-0F47D8CD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0993" y="858738"/>
            <a:ext cx="852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EMR</a:t>
            </a:r>
          </a:p>
        </p:txBody>
      </p:sp>
      <p:pic>
        <p:nvPicPr>
          <p:cNvPr id="23" name="Graphic 6">
            <a:extLst>
              <a:ext uri="{FF2B5EF4-FFF2-40B4-BE49-F238E27FC236}">
                <a16:creationId xmlns:a16="http://schemas.microsoft.com/office/drawing/2014/main" id="{B1BAF034-2337-B605-0E36-94D6F29D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5125069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11957771-10EA-DE9E-8845-55E8F919D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224" y="858738"/>
            <a:ext cx="10166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Video Streams</a:t>
            </a:r>
          </a:p>
        </p:txBody>
      </p:sp>
      <p:pic>
        <p:nvPicPr>
          <p:cNvPr id="22" name="Graphic 9">
            <a:extLst>
              <a:ext uri="{FF2B5EF4-FFF2-40B4-BE49-F238E27FC236}">
                <a16:creationId xmlns:a16="http://schemas.microsoft.com/office/drawing/2014/main" id="{9351D0BF-6DBC-5980-1691-FD1CDC3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6109410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7">
            <a:extLst>
              <a:ext uri="{FF2B5EF4-FFF2-40B4-BE49-F238E27FC236}">
                <a16:creationId xmlns:a16="http://schemas.microsoft.com/office/drawing/2014/main" id="{F24F0997-BDE8-A6C7-BAC6-9640877BE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8964" y="858738"/>
            <a:ext cx="10273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Streams</a:t>
            </a:r>
          </a:p>
        </p:txBody>
      </p:sp>
      <p:pic>
        <p:nvPicPr>
          <p:cNvPr id="21" name="Graphic 12">
            <a:extLst>
              <a:ext uri="{FF2B5EF4-FFF2-40B4-BE49-F238E27FC236}">
                <a16:creationId xmlns:a16="http://schemas.microsoft.com/office/drawing/2014/main" id="{5F713C62-F5D3-4647-D986-07D88A47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 bwMode="auto">
          <a:xfrm>
            <a:off x="7093751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C1B52767-495A-5F66-BCDF-6EEB93418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376" y="858738"/>
            <a:ext cx="10216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Firehose</a:t>
            </a:r>
          </a:p>
        </p:txBody>
      </p:sp>
      <p:pic>
        <p:nvPicPr>
          <p:cNvPr id="20" name="Graphic 14">
            <a:extLst>
              <a:ext uri="{FF2B5EF4-FFF2-40B4-BE49-F238E27FC236}">
                <a16:creationId xmlns:a16="http://schemas.microsoft.com/office/drawing/2014/main" id="{3FD8CA9B-46FF-B3A7-1920-410BAB16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8078092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4">
            <a:extLst>
              <a:ext uri="{FF2B5EF4-FFF2-40B4-BE49-F238E27FC236}">
                <a16:creationId xmlns:a16="http://schemas.microsoft.com/office/drawing/2014/main" id="{5CDD5577-92EA-22A3-7194-55EE41D88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096" y="858738"/>
            <a:ext cx="9868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Kinesis</a:t>
            </a:r>
            <a:b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Analytics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1634BF3D-5E26-DE82-198D-95F7FA39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 bwMode="auto">
          <a:xfrm>
            <a:off x="9062433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0">
            <a:extLst>
              <a:ext uri="{FF2B5EF4-FFF2-40B4-BE49-F238E27FC236}">
                <a16:creationId xmlns:a16="http://schemas.microsoft.com/office/drawing/2014/main" id="{3B53F2D1-923E-F66C-82A9-81F08EA61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2495" y="858738"/>
            <a:ext cx="101668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AWS Glue</a:t>
            </a:r>
          </a:p>
        </p:txBody>
      </p:sp>
      <p:pic>
        <p:nvPicPr>
          <p:cNvPr id="35" name="Graphic 14">
            <a:extLst>
              <a:ext uri="{FF2B5EF4-FFF2-40B4-BE49-F238E27FC236}">
                <a16:creationId xmlns:a16="http://schemas.microsoft.com/office/drawing/2014/main" id="{A5168507-1FF0-A9D0-F355-32DBB940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 bwMode="auto">
          <a:xfrm>
            <a:off x="11031114" y="753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17">
            <a:extLst>
              <a:ext uri="{FF2B5EF4-FFF2-40B4-BE49-F238E27FC236}">
                <a16:creationId xmlns:a16="http://schemas.microsoft.com/office/drawing/2014/main" id="{BC0191BC-89DC-6EBC-EEFC-088C052A0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438" y="858738"/>
            <a:ext cx="10273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OpenSearch Service</a:t>
            </a:r>
          </a:p>
        </p:txBody>
      </p:sp>
      <p:pic>
        <p:nvPicPr>
          <p:cNvPr id="39" name="Graphic 2">
            <a:extLst>
              <a:ext uri="{FF2B5EF4-FFF2-40B4-BE49-F238E27FC236}">
                <a16:creationId xmlns:a16="http://schemas.microsoft.com/office/drawing/2014/main" id="{D94F2E44-B835-2070-EED3-B62A3F3D66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046774" y="75329"/>
            <a:ext cx="762000" cy="762000"/>
          </a:xfrm>
          <a:prstGeom prst="rect">
            <a:avLst/>
          </a:prstGeom>
        </p:spPr>
      </p:pic>
      <p:sp>
        <p:nvSpPr>
          <p:cNvPr id="40" name="TextBox 10">
            <a:extLst>
              <a:ext uri="{FF2B5EF4-FFF2-40B4-BE49-F238E27FC236}">
                <a16:creationId xmlns:a16="http://schemas.microsoft.com/office/drawing/2014/main" id="{906E73EE-6899-9730-29F4-3D9E6D3E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1695" y="858738"/>
            <a:ext cx="10166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AWS Glue </a:t>
            </a:r>
            <a:br>
              <a:rPr lang="en-US" altLang="en-US" dirty="0"/>
            </a:br>
            <a:r>
              <a:rPr lang="en-US" altLang="en-US" dirty="0"/>
              <a:t>Elastic Views</a:t>
            </a:r>
          </a:p>
        </p:txBody>
      </p:sp>
      <p:pic>
        <p:nvPicPr>
          <p:cNvPr id="44" name="Graphic 23">
            <a:extLst>
              <a:ext uri="{FF2B5EF4-FFF2-40B4-BE49-F238E27FC236}">
                <a16:creationId xmlns:a16="http://schemas.microsoft.com/office/drawing/2014/main" id="{CEF2C09D-BAE3-1A1B-05E6-1C249C75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 bwMode="auto">
          <a:xfrm>
            <a:off x="3151137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75C8C1-0726-0AB7-2DC4-CF23592B1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0993" y="2304828"/>
            <a:ext cx="8527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Redshift</a:t>
            </a: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1C920696-29BB-0F45-D0E0-612254157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803" y="2304828"/>
            <a:ext cx="8643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</a:t>
            </a:r>
            <a:r>
              <a:rPr lang="en-US" altLang="en-US" dirty="0" err="1"/>
              <a:t>QuickSight</a:t>
            </a:r>
            <a:endParaRPr lang="en-US" altLang="en-US" dirty="0"/>
          </a:p>
        </p:txBody>
      </p:sp>
      <p:pic>
        <p:nvPicPr>
          <p:cNvPr id="47" name="Graphic 7">
            <a:extLst>
              <a:ext uri="{FF2B5EF4-FFF2-40B4-BE49-F238E27FC236}">
                <a16:creationId xmlns:a16="http://schemas.microsoft.com/office/drawing/2014/main" id="{C5478FF4-0855-E128-DA9F-C20A68CC5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 bwMode="auto">
          <a:xfrm>
            <a:off x="4136134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14">
            <a:extLst>
              <a:ext uri="{FF2B5EF4-FFF2-40B4-BE49-F238E27FC236}">
                <a16:creationId xmlns:a16="http://schemas.microsoft.com/office/drawing/2014/main" id="{314AB99F-D4F9-C636-B9C5-C8ED0592C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 bwMode="auto">
          <a:xfrm>
            <a:off x="5121131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17">
            <a:extLst>
              <a:ext uri="{FF2B5EF4-FFF2-40B4-BE49-F238E27FC236}">
                <a16:creationId xmlns:a16="http://schemas.microsoft.com/office/drawing/2014/main" id="{9F48C7BF-ABCF-C7DD-5AA0-5A0A10E37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695" y="2304828"/>
            <a:ext cx="76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Athena</a:t>
            </a:r>
          </a:p>
        </p:txBody>
      </p:sp>
      <p:pic>
        <p:nvPicPr>
          <p:cNvPr id="56" name="Graphic 24">
            <a:extLst>
              <a:ext uri="{FF2B5EF4-FFF2-40B4-BE49-F238E27FC236}">
                <a16:creationId xmlns:a16="http://schemas.microsoft.com/office/drawing/2014/main" id="{6EE951AD-7059-D3B2-F7B7-7227330D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 bwMode="auto">
          <a:xfrm>
            <a:off x="6106128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9">
            <a:extLst>
              <a:ext uri="{FF2B5EF4-FFF2-40B4-BE49-F238E27FC236}">
                <a16:creationId xmlns:a16="http://schemas.microsoft.com/office/drawing/2014/main" id="{1D36CD7F-C840-BE94-DC88-90772EB39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91" y="2311400"/>
            <a:ext cx="8042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SNS</a:t>
            </a:r>
          </a:p>
        </p:txBody>
      </p:sp>
      <p:pic>
        <p:nvPicPr>
          <p:cNvPr id="55" name="Graphic 26">
            <a:extLst>
              <a:ext uri="{FF2B5EF4-FFF2-40B4-BE49-F238E27FC236}">
                <a16:creationId xmlns:a16="http://schemas.microsoft.com/office/drawing/2014/main" id="{63792EE8-3AF2-5643-CF6B-AEECF3C8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 bwMode="auto">
          <a:xfrm>
            <a:off x="7091125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11">
            <a:extLst>
              <a:ext uri="{FF2B5EF4-FFF2-40B4-BE49-F238E27FC236}">
                <a16:creationId xmlns:a16="http://schemas.microsoft.com/office/drawing/2014/main" id="{8F141CA2-6B7B-A16B-997A-7E58DBC27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437" y="2323584"/>
            <a:ext cx="6864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SQS</a:t>
            </a:r>
          </a:p>
        </p:txBody>
      </p:sp>
      <p:pic>
        <p:nvPicPr>
          <p:cNvPr id="54" name="Graphic 28">
            <a:extLst>
              <a:ext uri="{FF2B5EF4-FFF2-40B4-BE49-F238E27FC236}">
                <a16:creationId xmlns:a16="http://schemas.microsoft.com/office/drawing/2014/main" id="{BECBEA6D-45FB-522C-417E-967FBEFC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 bwMode="auto">
          <a:xfrm>
            <a:off x="8076122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2">
            <a:extLst>
              <a:ext uri="{FF2B5EF4-FFF2-40B4-BE49-F238E27FC236}">
                <a16:creationId xmlns:a16="http://schemas.microsoft.com/office/drawing/2014/main" id="{EA8DB490-9ED2-960B-5C0D-BD9CA9634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388" y="2323584"/>
            <a:ext cx="808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MQ</a:t>
            </a:r>
          </a:p>
        </p:txBody>
      </p:sp>
      <p:pic>
        <p:nvPicPr>
          <p:cNvPr id="53" name="Graphic 32">
            <a:extLst>
              <a:ext uri="{FF2B5EF4-FFF2-40B4-BE49-F238E27FC236}">
                <a16:creationId xmlns:a16="http://schemas.microsoft.com/office/drawing/2014/main" id="{7830FBFB-AEEB-3F7C-AE36-5EA9AEF6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 bwMode="auto">
          <a:xfrm>
            <a:off x="9061119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5">
            <a:extLst>
              <a:ext uri="{FF2B5EF4-FFF2-40B4-BE49-F238E27FC236}">
                <a16:creationId xmlns:a16="http://schemas.microsoft.com/office/drawing/2014/main" id="{37F0B2C8-B947-C7F9-F9F9-057DFB2CF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418" y="2304828"/>
            <a:ext cx="808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AWS AppSync</a:t>
            </a:r>
          </a:p>
        </p:txBody>
      </p:sp>
      <p:pic>
        <p:nvPicPr>
          <p:cNvPr id="69" name="Graphic 19">
            <a:extLst>
              <a:ext uri="{FF2B5EF4-FFF2-40B4-BE49-F238E27FC236}">
                <a16:creationId xmlns:a16="http://schemas.microsoft.com/office/drawing/2014/main" id="{105C8A5C-7696-428F-8F99-736C9F566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/>
        </p:blipFill>
        <p:spPr bwMode="auto">
          <a:xfrm>
            <a:off x="11031114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Graphic 17">
            <a:extLst>
              <a:ext uri="{FF2B5EF4-FFF2-40B4-BE49-F238E27FC236}">
                <a16:creationId xmlns:a16="http://schemas.microsoft.com/office/drawing/2014/main" id="{CCE4A002-F35B-381D-1939-8D77083E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 bwMode="auto">
          <a:xfrm>
            <a:off x="10046116" y="15364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9">
            <a:extLst>
              <a:ext uri="{FF2B5EF4-FFF2-40B4-BE49-F238E27FC236}">
                <a16:creationId xmlns:a16="http://schemas.microsoft.com/office/drawing/2014/main" id="{2A7FD0F3-2D47-B095-F034-1DE9CEE7A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7114" y="2304828"/>
            <a:ext cx="10536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Step Functions</a:t>
            </a: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5924357D-1B35-F6BF-F15F-58F65648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54799" y="2304828"/>
            <a:ext cx="10646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EventBridge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F0C0540C-93E2-F888-6AEC-CE05DDDC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 bwMode="auto">
          <a:xfrm>
            <a:off x="3150197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9">
            <a:extLst>
              <a:ext uri="{FF2B5EF4-FFF2-40B4-BE49-F238E27FC236}">
                <a16:creationId xmlns:a16="http://schemas.microsoft.com/office/drawing/2014/main" id="{D012578F-845C-F72C-5D29-7CC05E5EF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174" y="3730573"/>
            <a:ext cx="1168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API Gateway</a:t>
            </a:r>
          </a:p>
        </p:txBody>
      </p:sp>
      <p:pic>
        <p:nvPicPr>
          <p:cNvPr id="75" name="Graphic 5">
            <a:extLst>
              <a:ext uri="{FF2B5EF4-FFF2-40B4-BE49-F238E27FC236}">
                <a16:creationId xmlns:a16="http://schemas.microsoft.com/office/drawing/2014/main" id="{C12C0741-E798-452D-5D29-E09138B3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 bwMode="auto">
          <a:xfrm>
            <a:off x="4145333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6">
            <a:extLst>
              <a:ext uri="{FF2B5EF4-FFF2-40B4-BE49-F238E27FC236}">
                <a16:creationId xmlns:a16="http://schemas.microsoft.com/office/drawing/2014/main" id="{CF6CB17F-713B-9BD8-1466-74D99BF4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606" y="3736920"/>
            <a:ext cx="813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EC2</a:t>
            </a:r>
          </a:p>
        </p:txBody>
      </p:sp>
      <p:pic>
        <p:nvPicPr>
          <p:cNvPr id="77" name="Graphic 27">
            <a:extLst>
              <a:ext uri="{FF2B5EF4-FFF2-40B4-BE49-F238E27FC236}">
                <a16:creationId xmlns:a16="http://schemas.microsoft.com/office/drawing/2014/main" id="{DC84F952-07C5-6BC4-F8EF-A6F2D76C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 bwMode="auto">
          <a:xfrm>
            <a:off x="7090649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10">
            <a:extLst>
              <a:ext uri="{FF2B5EF4-FFF2-40B4-BE49-F238E27FC236}">
                <a16:creationId xmlns:a16="http://schemas.microsoft.com/office/drawing/2014/main" id="{62106CD8-04D4-7D2B-473A-B305370B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 bwMode="auto">
          <a:xfrm>
            <a:off x="6108877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Graphic 7">
            <a:extLst>
              <a:ext uri="{FF2B5EF4-FFF2-40B4-BE49-F238E27FC236}">
                <a16:creationId xmlns:a16="http://schemas.microsoft.com/office/drawing/2014/main" id="{DA77CFC4-214E-4C63-680A-5F8F224B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 bwMode="auto">
          <a:xfrm>
            <a:off x="5127105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8">
            <a:extLst>
              <a:ext uri="{FF2B5EF4-FFF2-40B4-BE49-F238E27FC236}">
                <a16:creationId xmlns:a16="http://schemas.microsoft.com/office/drawing/2014/main" id="{BA540F61-CF54-6819-14AF-DCA4FC088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5360" y="3774679"/>
            <a:ext cx="848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AWS Elastic Beanstalk</a:t>
            </a:r>
          </a:p>
        </p:txBody>
      </p:sp>
      <p:sp>
        <p:nvSpPr>
          <p:cNvPr id="82" name="TextBox 20">
            <a:extLst>
              <a:ext uri="{FF2B5EF4-FFF2-40B4-BE49-F238E27FC236}">
                <a16:creationId xmlns:a16="http://schemas.microsoft.com/office/drawing/2014/main" id="{CF86F8DB-99AC-EDEA-06BC-6F8761531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182" y="3769674"/>
            <a:ext cx="8578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AWS Lambda</a:t>
            </a:r>
          </a:p>
        </p:txBody>
      </p:sp>
      <p:sp>
        <p:nvSpPr>
          <p:cNvPr id="84" name="TextBox 26">
            <a:extLst>
              <a:ext uri="{FF2B5EF4-FFF2-40B4-BE49-F238E27FC236}">
                <a16:creationId xmlns:a16="http://schemas.microsoft.com/office/drawing/2014/main" id="{525A07A3-E0D1-DBF4-2F05-185D581109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02" y="3731915"/>
            <a:ext cx="9797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EC2</a:t>
            </a:r>
            <a:br>
              <a:rPr lang="en-US" altLang="en-US" dirty="0"/>
            </a:br>
            <a:r>
              <a:rPr lang="en-US" altLang="en-US" dirty="0"/>
              <a:t>Auto Scaling</a:t>
            </a:r>
          </a:p>
        </p:txBody>
      </p:sp>
      <p:pic>
        <p:nvPicPr>
          <p:cNvPr id="85" name="Graphic 23">
            <a:extLst>
              <a:ext uri="{FF2B5EF4-FFF2-40B4-BE49-F238E27FC236}">
                <a16:creationId xmlns:a16="http://schemas.microsoft.com/office/drawing/2014/main" id="{8DC7CC81-F4B9-F8F3-37B4-D319D1169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 bwMode="auto">
          <a:xfrm>
            <a:off x="8072421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9">
            <a:extLst>
              <a:ext uri="{FF2B5EF4-FFF2-40B4-BE49-F238E27FC236}">
                <a16:creationId xmlns:a16="http://schemas.microsoft.com/office/drawing/2014/main" id="{39E9555B-718C-442E-9E96-70200AEA1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842" y="3712912"/>
            <a:ext cx="86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EKS</a:t>
            </a:r>
          </a:p>
        </p:txBody>
      </p:sp>
      <p:pic>
        <p:nvPicPr>
          <p:cNvPr id="87" name="Graphic 18">
            <a:extLst>
              <a:ext uri="{FF2B5EF4-FFF2-40B4-BE49-F238E27FC236}">
                <a16:creationId xmlns:a16="http://schemas.microsoft.com/office/drawing/2014/main" id="{9E90904E-2A15-C523-CCC5-3C215260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 bwMode="auto">
          <a:xfrm>
            <a:off x="10035965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Graphic 20">
            <a:extLst>
              <a:ext uri="{FF2B5EF4-FFF2-40B4-BE49-F238E27FC236}">
                <a16:creationId xmlns:a16="http://schemas.microsoft.com/office/drawing/2014/main" id="{588192BD-1E0D-ABAF-DC91-21570942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 bwMode="auto">
          <a:xfrm>
            <a:off x="9054193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22">
            <a:extLst>
              <a:ext uri="{FF2B5EF4-FFF2-40B4-BE49-F238E27FC236}">
                <a16:creationId xmlns:a16="http://schemas.microsoft.com/office/drawing/2014/main" id="{4A4FF671-B4EC-E85C-34DA-A131CA0E2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8004" y="3712912"/>
            <a:ext cx="865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ECR</a:t>
            </a:r>
          </a:p>
        </p:txBody>
      </p:sp>
      <p:sp>
        <p:nvSpPr>
          <p:cNvPr id="90" name="TextBox 24">
            <a:extLst>
              <a:ext uri="{FF2B5EF4-FFF2-40B4-BE49-F238E27FC236}">
                <a16:creationId xmlns:a16="http://schemas.microsoft.com/office/drawing/2014/main" id="{849D47FB-C2BA-2F38-B592-70DA9CF5E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8568" y="3714500"/>
            <a:ext cx="8691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ECS</a:t>
            </a:r>
          </a:p>
        </p:txBody>
      </p:sp>
      <p:pic>
        <p:nvPicPr>
          <p:cNvPr id="91" name="Graphic 14">
            <a:extLst>
              <a:ext uri="{FF2B5EF4-FFF2-40B4-BE49-F238E27FC236}">
                <a16:creationId xmlns:a16="http://schemas.microsoft.com/office/drawing/2014/main" id="{40D3CA95-3D2E-AF85-72A0-5FA94485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rcRect/>
          <a:stretch/>
        </p:blipFill>
        <p:spPr bwMode="auto">
          <a:xfrm>
            <a:off x="11017735" y="296493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Box 12">
            <a:extLst>
              <a:ext uri="{FF2B5EF4-FFF2-40B4-BE49-F238E27FC236}">
                <a16:creationId xmlns:a16="http://schemas.microsoft.com/office/drawing/2014/main" id="{FA83B459-7104-44B0-F31D-4C7FB1E48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0843" y="3769674"/>
            <a:ext cx="8305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Fargate</a:t>
            </a:r>
          </a:p>
        </p:txBody>
      </p:sp>
      <p:pic>
        <p:nvPicPr>
          <p:cNvPr id="93" name="Graphic 23">
            <a:extLst>
              <a:ext uri="{FF2B5EF4-FFF2-40B4-BE49-F238E27FC236}">
                <a16:creationId xmlns:a16="http://schemas.microsoft.com/office/drawing/2014/main" id="{FD52E05E-39DD-93B2-52EF-526CC29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 bwMode="auto">
          <a:xfrm>
            <a:off x="5115359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18">
            <a:extLst>
              <a:ext uri="{FF2B5EF4-FFF2-40B4-BE49-F238E27FC236}">
                <a16:creationId xmlns:a16="http://schemas.microsoft.com/office/drawing/2014/main" id="{75031DB2-4E7A-70B8-ED89-6EB3665EE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rcRect/>
          <a:stretch/>
        </p:blipFill>
        <p:spPr bwMode="auto">
          <a:xfrm>
            <a:off x="4132778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Graphic 7">
            <a:extLst>
              <a:ext uri="{FF2B5EF4-FFF2-40B4-BE49-F238E27FC236}">
                <a16:creationId xmlns:a16="http://schemas.microsoft.com/office/drawing/2014/main" id="{B5F4A77E-7634-2499-53F3-371992C0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rcRect/>
          <a:stretch/>
        </p:blipFill>
        <p:spPr bwMode="auto">
          <a:xfrm>
            <a:off x="3150197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7C69428B-AB24-AF44-FF81-2F791BCEB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111" y="5036932"/>
            <a:ext cx="76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Aurora</a:t>
            </a:r>
          </a:p>
        </p:txBody>
      </p:sp>
      <p:sp>
        <p:nvSpPr>
          <p:cNvPr id="97" name="TextBox 11">
            <a:extLst>
              <a:ext uri="{FF2B5EF4-FFF2-40B4-BE49-F238E27FC236}">
                <a16:creationId xmlns:a16="http://schemas.microsoft.com/office/drawing/2014/main" id="{6A5F2A1B-5683-C8E7-5F52-AA33A9665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969" y="5036932"/>
            <a:ext cx="7819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</a:t>
            </a:r>
            <a:r>
              <a:rPr lang="en-US" altLang="en-US" dirty="0" err="1"/>
              <a:t>DocumentDB</a:t>
            </a:r>
            <a:r>
              <a:rPr lang="en-US" altLang="en-US" dirty="0"/>
              <a:t> </a:t>
            </a:r>
          </a:p>
        </p:txBody>
      </p:sp>
      <p:sp>
        <p:nvSpPr>
          <p:cNvPr id="98" name="TextBox 12">
            <a:extLst>
              <a:ext uri="{FF2B5EF4-FFF2-40B4-BE49-F238E27FC236}">
                <a16:creationId xmlns:a16="http://schemas.microsoft.com/office/drawing/2014/main" id="{9EF9467D-CF18-008E-7DAA-3B0D333C0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059" y="5036932"/>
            <a:ext cx="7776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DynamoDB</a:t>
            </a:r>
          </a:p>
        </p:txBody>
      </p:sp>
      <p:pic>
        <p:nvPicPr>
          <p:cNvPr id="99" name="Graphic 23">
            <a:extLst>
              <a:ext uri="{FF2B5EF4-FFF2-40B4-BE49-F238E27FC236}">
                <a16:creationId xmlns:a16="http://schemas.microsoft.com/office/drawing/2014/main" id="{60AB3959-6AD9-DDB4-4F73-190ACDFB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rcRect/>
          <a:stretch/>
        </p:blipFill>
        <p:spPr bwMode="auto">
          <a:xfrm>
            <a:off x="9045683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Graphic 18">
            <a:extLst>
              <a:ext uri="{FF2B5EF4-FFF2-40B4-BE49-F238E27FC236}">
                <a16:creationId xmlns:a16="http://schemas.microsoft.com/office/drawing/2014/main" id="{9DAAEF2A-4528-4574-456D-0B14499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 bwMode="auto">
          <a:xfrm>
            <a:off x="8063102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1">
            <a:extLst>
              <a:ext uri="{FF2B5EF4-FFF2-40B4-BE49-F238E27FC236}">
                <a16:creationId xmlns:a16="http://schemas.microsoft.com/office/drawing/2014/main" id="{16DDB2D7-0BEC-F1B0-0384-4070FABFF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096" y="5036932"/>
            <a:ext cx="103012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AWS DMS</a:t>
            </a:r>
          </a:p>
        </p:txBody>
      </p:sp>
      <p:sp>
        <p:nvSpPr>
          <p:cNvPr id="102" name="TextBox 12">
            <a:extLst>
              <a:ext uri="{FF2B5EF4-FFF2-40B4-BE49-F238E27FC236}">
                <a16:creationId xmlns:a16="http://schemas.microsoft.com/office/drawing/2014/main" id="{58851C0C-A91C-73B2-C4EB-AD2851A89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757" y="5036932"/>
            <a:ext cx="10244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Neptune</a:t>
            </a:r>
          </a:p>
        </p:txBody>
      </p:sp>
      <p:pic>
        <p:nvPicPr>
          <p:cNvPr id="103" name="Graphic 7">
            <a:extLst>
              <a:ext uri="{FF2B5EF4-FFF2-40B4-BE49-F238E27FC236}">
                <a16:creationId xmlns:a16="http://schemas.microsoft.com/office/drawing/2014/main" id="{515C2198-274B-E603-9875-0C438487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rcRect/>
          <a:stretch/>
        </p:blipFill>
        <p:spPr bwMode="auto">
          <a:xfrm>
            <a:off x="7080521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9">
            <a:extLst>
              <a:ext uri="{FF2B5EF4-FFF2-40B4-BE49-F238E27FC236}">
                <a16:creationId xmlns:a16="http://schemas.microsoft.com/office/drawing/2014/main" id="{F944918F-7144-21A2-F48C-6405497AB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1386" y="5036932"/>
            <a:ext cx="1052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</a:t>
            </a:r>
            <a:r>
              <a:rPr lang="en-US" altLang="en-US" dirty="0" err="1"/>
              <a:t>Keyspaces</a:t>
            </a:r>
            <a:endParaRPr lang="en-US" altLang="en-US" dirty="0"/>
          </a:p>
        </p:txBody>
      </p:sp>
      <p:pic>
        <p:nvPicPr>
          <p:cNvPr id="105" name="Graphic 19">
            <a:extLst>
              <a:ext uri="{FF2B5EF4-FFF2-40B4-BE49-F238E27FC236}">
                <a16:creationId xmlns:a16="http://schemas.microsoft.com/office/drawing/2014/main" id="{47867871-0D7A-ACC6-C34B-8233698C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rcRect/>
          <a:stretch/>
        </p:blipFill>
        <p:spPr bwMode="auto">
          <a:xfrm>
            <a:off x="10028264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2">
            <a:extLst>
              <a:ext uri="{FF2B5EF4-FFF2-40B4-BE49-F238E27FC236}">
                <a16:creationId xmlns:a16="http://schemas.microsoft.com/office/drawing/2014/main" id="{8186D312-ED1F-5FF7-F7B7-3669DEA17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9018" y="5036932"/>
            <a:ext cx="10244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Timestream</a:t>
            </a:r>
          </a:p>
        </p:txBody>
      </p:sp>
      <p:pic>
        <p:nvPicPr>
          <p:cNvPr id="107" name="Graphic 6">
            <a:extLst>
              <a:ext uri="{FF2B5EF4-FFF2-40B4-BE49-F238E27FC236}">
                <a16:creationId xmlns:a16="http://schemas.microsoft.com/office/drawing/2014/main" id="{11C37160-7EE4-DC54-5198-9D3EA251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 bwMode="auto">
          <a:xfrm>
            <a:off x="6097940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9">
            <a:extLst>
              <a:ext uri="{FF2B5EF4-FFF2-40B4-BE49-F238E27FC236}">
                <a16:creationId xmlns:a16="http://schemas.microsoft.com/office/drawing/2014/main" id="{E028268A-C267-4E07-C6A2-526BE87D0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953" y="5036932"/>
            <a:ext cx="76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RDS</a:t>
            </a:r>
          </a:p>
        </p:txBody>
      </p:sp>
      <p:pic>
        <p:nvPicPr>
          <p:cNvPr id="109" name="Graphic 21">
            <a:extLst>
              <a:ext uri="{FF2B5EF4-FFF2-40B4-BE49-F238E27FC236}">
                <a16:creationId xmlns:a16="http://schemas.microsoft.com/office/drawing/2014/main" id="{BECBF05E-38A4-D8EF-93F1-F9A559C4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 bwMode="auto">
          <a:xfrm>
            <a:off x="11010843" y="42475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5">
            <a:extLst>
              <a:ext uri="{FF2B5EF4-FFF2-40B4-BE49-F238E27FC236}">
                <a16:creationId xmlns:a16="http://schemas.microsoft.com/office/drawing/2014/main" id="{1E35BC5B-C42D-E022-B39D-D571484CA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5469" y="5036932"/>
            <a:ext cx="989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pt-BR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en-US" dirty="0"/>
              <a:t>Amazon </a:t>
            </a:r>
            <a:r>
              <a:rPr lang="en-US" altLang="en-US" dirty="0" err="1"/>
              <a:t>ElastiCache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68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1414343-5471-4E88-BAD5-D6DA08F2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71"/>
            <a:ext cx="12040644" cy="65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Nuvem 39">
            <a:extLst>
              <a:ext uri="{FF2B5EF4-FFF2-40B4-BE49-F238E27FC236}">
                <a16:creationId xmlns:a16="http://schemas.microsoft.com/office/drawing/2014/main" id="{1573DC85-2785-2D9E-2FF5-8B2FA569A1C2}"/>
              </a:ext>
            </a:extLst>
          </p:cNvPr>
          <p:cNvSpPr/>
          <p:nvPr/>
        </p:nvSpPr>
        <p:spPr>
          <a:xfrm>
            <a:off x="5128685" y="2305162"/>
            <a:ext cx="1894657" cy="78075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pt-BR" dirty="0"/>
          </a:p>
          <a:p>
            <a:pPr algn="ctr"/>
            <a:r>
              <a:rPr lang="pt-BR" dirty="0"/>
              <a:t>Role:</a:t>
            </a:r>
            <a:br>
              <a:rPr lang="pt-BR" dirty="0"/>
            </a:br>
            <a:r>
              <a:rPr lang="pt-BR" sz="1050" dirty="0" err="1"/>
              <a:t>Resources</a:t>
            </a:r>
            <a:r>
              <a:rPr lang="pt-BR" sz="1050" dirty="0"/>
              <a:t> -&gt; ARN VPC</a:t>
            </a:r>
          </a:p>
          <a:p>
            <a:pPr algn="ctr"/>
            <a:endParaRPr lang="pt-BR" dirty="0"/>
          </a:p>
        </p:txBody>
      </p:sp>
      <p:pic>
        <p:nvPicPr>
          <p:cNvPr id="5" name="Imagem 4" descr="Homem do atendimento ao cliente frustrado">
            <a:extLst>
              <a:ext uri="{FF2B5EF4-FFF2-40B4-BE49-F238E27FC236}">
                <a16:creationId xmlns:a16="http://schemas.microsoft.com/office/drawing/2014/main" id="{B1CF689C-F453-612F-798F-469CB8340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802" y="1333500"/>
            <a:ext cx="843127" cy="838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A24FC7-807E-849B-76B0-D53FDF7C6BAF}"/>
              </a:ext>
            </a:extLst>
          </p:cNvPr>
          <p:cNvSpPr txBox="1"/>
          <p:nvPr/>
        </p:nvSpPr>
        <p:spPr>
          <a:xfrm>
            <a:off x="217836" y="2171700"/>
            <a:ext cx="156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desenvolvedor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F1FE6665-1899-6E95-6B7F-D16E13605A2B}"/>
              </a:ext>
            </a:extLst>
          </p:cNvPr>
          <p:cNvSpPr/>
          <p:nvPr/>
        </p:nvSpPr>
        <p:spPr>
          <a:xfrm>
            <a:off x="2260235" y="1333500"/>
            <a:ext cx="1419225" cy="838200"/>
          </a:xfrm>
          <a:prstGeom prst="snip2Diag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DevHub</a:t>
            </a:r>
            <a:r>
              <a:rPr lang="pt-BR" dirty="0"/>
              <a:t> Portal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4EB6FEA-5E4A-A88F-FE2E-B188D04F97AD}"/>
              </a:ext>
            </a:extLst>
          </p:cNvPr>
          <p:cNvSpPr/>
          <p:nvPr/>
        </p:nvSpPr>
        <p:spPr>
          <a:xfrm>
            <a:off x="1625759" y="158329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271CD26-9063-CB52-2EAB-BFC04DE146C9}"/>
              </a:ext>
            </a:extLst>
          </p:cNvPr>
          <p:cNvSpPr txBox="1"/>
          <p:nvPr/>
        </p:nvSpPr>
        <p:spPr>
          <a:xfrm>
            <a:off x="1625759" y="745093"/>
            <a:ext cx="553998" cy="8382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/>
              <a:t>Solicitação de </a:t>
            </a:r>
            <a:r>
              <a:rPr lang="pt-BR" sz="1200" dirty="0" err="1"/>
              <a:t>lab</a:t>
            </a:r>
            <a:endParaRPr lang="pt-BR" sz="1200" dirty="0"/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A4F85D8D-2964-16B2-45CA-BDCA47BD572E}"/>
              </a:ext>
            </a:extLst>
          </p:cNvPr>
          <p:cNvSpPr/>
          <p:nvPr/>
        </p:nvSpPr>
        <p:spPr>
          <a:xfrm>
            <a:off x="4399379" y="1348858"/>
            <a:ext cx="994299" cy="838200"/>
          </a:xfrm>
          <a:prstGeom prst="diamond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900" dirty="0"/>
              <a:t>Aprovação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67B90C4-CEA2-6932-2028-46936D832167}"/>
              </a:ext>
            </a:extLst>
          </p:cNvPr>
          <p:cNvSpPr/>
          <p:nvPr/>
        </p:nvSpPr>
        <p:spPr>
          <a:xfrm>
            <a:off x="3781967" y="158329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have estrutura de tópicos">
            <a:extLst>
              <a:ext uri="{FF2B5EF4-FFF2-40B4-BE49-F238E27FC236}">
                <a16:creationId xmlns:a16="http://schemas.microsoft.com/office/drawing/2014/main" id="{1B52FC9E-568A-44E1-8421-F947BED21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9339" y="2724150"/>
            <a:ext cx="914400" cy="9144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3B3B1F2-FECE-2363-6374-D6001D2F14BB}"/>
              </a:ext>
            </a:extLst>
          </p:cNvPr>
          <p:cNvSpPr/>
          <p:nvPr/>
        </p:nvSpPr>
        <p:spPr>
          <a:xfrm rot="5400000">
            <a:off x="4639075" y="2429153"/>
            <a:ext cx="514905" cy="3693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7BE3C84-DE63-6DB6-9C9A-8A80C26657B7}"/>
              </a:ext>
            </a:extLst>
          </p:cNvPr>
          <p:cNvSpPr txBox="1"/>
          <p:nvPr/>
        </p:nvSpPr>
        <p:spPr>
          <a:xfrm>
            <a:off x="4019873" y="2724150"/>
            <a:ext cx="553998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/>
              <a:t>Chave de Acesso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0135A6B-426A-97A0-0799-E29B731B55A8}"/>
              </a:ext>
            </a:extLst>
          </p:cNvPr>
          <p:cNvCxnSpPr>
            <a:cxnSpLocks/>
          </p:cNvCxnSpPr>
          <p:nvPr/>
        </p:nvCxnSpPr>
        <p:spPr>
          <a:xfrm>
            <a:off x="8660899" y="1236499"/>
            <a:ext cx="29250" cy="497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0B5D80D0-46DC-7E0A-B3A8-6A29D20909CF}"/>
              </a:ext>
            </a:extLst>
          </p:cNvPr>
          <p:cNvCxnSpPr>
            <a:cxnSpLocks/>
          </p:cNvCxnSpPr>
          <p:nvPr/>
        </p:nvCxnSpPr>
        <p:spPr>
          <a:xfrm>
            <a:off x="10330271" y="1211884"/>
            <a:ext cx="29250" cy="497149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FDA0AB8-9D91-6D5C-5E49-1A3EBA153FE6}"/>
              </a:ext>
            </a:extLst>
          </p:cNvPr>
          <p:cNvSpPr txBox="1"/>
          <p:nvPr/>
        </p:nvSpPr>
        <p:spPr>
          <a:xfrm>
            <a:off x="10327706" y="3136025"/>
            <a:ext cx="145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Rotinas Lambda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26C469E8-AC27-5B21-1552-C7D0F6FE6A72}"/>
              </a:ext>
            </a:extLst>
          </p:cNvPr>
          <p:cNvSpPr/>
          <p:nvPr/>
        </p:nvSpPr>
        <p:spPr>
          <a:xfrm>
            <a:off x="9265022" y="3042724"/>
            <a:ext cx="239172" cy="10228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9014BDC-99C9-6F19-5EAF-11A8FB3CA8F0}"/>
              </a:ext>
            </a:extLst>
          </p:cNvPr>
          <p:cNvSpPr txBox="1"/>
          <p:nvPr/>
        </p:nvSpPr>
        <p:spPr>
          <a:xfrm>
            <a:off x="9420891" y="3107264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accent1">
                    <a:lumMod val="75000"/>
                  </a:schemeClr>
                </a:solidFill>
              </a:rPr>
              <a:t>Provisiona serviços e monta o </a:t>
            </a:r>
            <a:r>
              <a:rPr lang="pt-BR" sz="1200" dirty="0" err="1">
                <a:solidFill>
                  <a:schemeClr val="accent1">
                    <a:lumMod val="75000"/>
                  </a:schemeClr>
                </a:solidFill>
              </a:rPr>
              <a:t>lab</a:t>
            </a:r>
            <a:endParaRPr lang="pt-BR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58E445-6B62-0A0F-B63F-3FFBF60BB2B2}"/>
              </a:ext>
            </a:extLst>
          </p:cNvPr>
          <p:cNvSpPr txBox="1"/>
          <p:nvPr/>
        </p:nvSpPr>
        <p:spPr>
          <a:xfrm>
            <a:off x="10449070" y="4082575"/>
            <a:ext cx="1841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Instance</a:t>
            </a:r>
            <a:r>
              <a:rPr lang="pt-BR" sz="1400" b="1" dirty="0"/>
              <a:t> </a:t>
            </a:r>
            <a:r>
              <a:rPr lang="pt-BR" sz="1400" b="1" dirty="0" err="1"/>
              <a:t>scheduler</a:t>
            </a:r>
            <a:r>
              <a:rPr lang="pt-BR" sz="1400" b="1" dirty="0"/>
              <a:t> </a:t>
            </a:r>
            <a:r>
              <a:rPr lang="pt-BR" sz="1400" dirty="0"/>
              <a:t>– desliga o ambiente a partir de um determinado horário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07D9B41-9724-DA2B-7A94-C043D7E900EB}"/>
              </a:ext>
            </a:extLst>
          </p:cNvPr>
          <p:cNvSpPr txBox="1"/>
          <p:nvPr/>
        </p:nvSpPr>
        <p:spPr>
          <a:xfrm>
            <a:off x="10453747" y="5375145"/>
            <a:ext cx="1841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Enviroment</a:t>
            </a:r>
            <a:r>
              <a:rPr lang="pt-BR" sz="1400" b="1" dirty="0"/>
              <a:t> </a:t>
            </a:r>
            <a:r>
              <a:rPr lang="pt-BR" sz="1400" b="1" dirty="0" err="1"/>
              <a:t>sweeper</a:t>
            </a:r>
            <a:r>
              <a:rPr lang="pt-BR" sz="1400" b="1" dirty="0"/>
              <a:t> </a:t>
            </a:r>
            <a:r>
              <a:rPr lang="pt-BR" sz="1400" dirty="0"/>
              <a:t>– Limpa o ambiente todos domingos 23:59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FB52BC4-D17B-B34F-CC3D-17058A02631F}"/>
              </a:ext>
            </a:extLst>
          </p:cNvPr>
          <p:cNvSpPr txBox="1"/>
          <p:nvPr/>
        </p:nvSpPr>
        <p:spPr>
          <a:xfrm>
            <a:off x="218010" y="4293393"/>
            <a:ext cx="45129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Restrições da rede </a:t>
            </a:r>
            <a:r>
              <a:rPr lang="pt-BR" sz="1400" dirty="0"/>
              <a:t>– </a:t>
            </a:r>
          </a:p>
          <a:p>
            <a:r>
              <a:rPr lang="pt-BR" sz="1400" dirty="0"/>
              <a:t>Evitar que recursos em uma VPC não impacte nos recursos da outra VPC</a:t>
            </a:r>
          </a:p>
          <a:p>
            <a:r>
              <a:rPr lang="pt-BR" sz="1400" dirty="0"/>
              <a:t>Não permitir publicação de serviços para Internet, mas talvez seja necessário acesso para instalação/atualização de serviços</a:t>
            </a:r>
          </a:p>
          <a:p>
            <a:r>
              <a:rPr lang="pt-BR" sz="1400" dirty="0"/>
              <a:t>Permitir tráfego oriundo da rede 10.x.x.x</a:t>
            </a:r>
          </a:p>
          <a:p>
            <a:r>
              <a:rPr lang="pt-BR" sz="1400" dirty="0"/>
              <a:t>Não permitir saída de tráfego para a rede 10.x.x.x (apenas resposta de solicitações – talvez seja necessário configurar um NAT Gateway para a rede interna)</a:t>
            </a:r>
          </a:p>
          <a:p>
            <a:endParaRPr lang="pt-BR" sz="1400" dirty="0"/>
          </a:p>
        </p:txBody>
      </p:sp>
      <p:sp>
        <p:nvSpPr>
          <p:cNvPr id="39" name="Texto Explicativo: Seta para Baixo 38">
            <a:extLst>
              <a:ext uri="{FF2B5EF4-FFF2-40B4-BE49-F238E27FC236}">
                <a16:creationId xmlns:a16="http://schemas.microsoft.com/office/drawing/2014/main" id="{13B27EAF-526E-30A1-7027-5351957D2882}"/>
              </a:ext>
            </a:extLst>
          </p:cNvPr>
          <p:cNvSpPr/>
          <p:nvPr/>
        </p:nvSpPr>
        <p:spPr>
          <a:xfrm>
            <a:off x="5403172" y="191634"/>
            <a:ext cx="1283014" cy="2089730"/>
          </a:xfrm>
          <a:prstGeom prst="downArrowCallout">
            <a:avLst>
              <a:gd name="adj1" fmla="val 10843"/>
              <a:gd name="adj2" fmla="val 10843"/>
              <a:gd name="adj3" fmla="val 13371"/>
              <a:gd name="adj4" fmla="val 499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dirty="0"/>
              <a:t>Definir serviços, tipos de instâncias, regiões, etc..  que serão liberados</a:t>
            </a:r>
          </a:p>
        </p:txBody>
      </p:sp>
      <p:pic>
        <p:nvPicPr>
          <p:cNvPr id="42" name="Imagem 41" descr="Homem do atendimento ao cliente confuso">
            <a:extLst>
              <a:ext uri="{FF2B5EF4-FFF2-40B4-BE49-F238E27FC236}">
                <a16:creationId xmlns:a16="http://schemas.microsoft.com/office/drawing/2014/main" id="{CEC510A7-C12F-67B2-4745-13CCBD710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34" y="593940"/>
            <a:ext cx="1036598" cy="1140505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752E36F-760A-1D2D-8465-C42D24D633BD}"/>
              </a:ext>
            </a:extLst>
          </p:cNvPr>
          <p:cNvGrpSpPr/>
          <p:nvPr/>
        </p:nvGrpSpPr>
        <p:grpSpPr>
          <a:xfrm>
            <a:off x="5052999" y="4218929"/>
            <a:ext cx="4152753" cy="1156216"/>
            <a:chOff x="4980002" y="4230618"/>
            <a:chExt cx="4152753" cy="1156216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155329F-FBF3-A694-99A5-219481980F7C}"/>
                </a:ext>
              </a:extLst>
            </p:cNvPr>
            <p:cNvSpPr/>
            <p:nvPr/>
          </p:nvSpPr>
          <p:spPr>
            <a:xfrm>
              <a:off x="7696288" y="4230618"/>
              <a:ext cx="1436467" cy="1156216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VPC</a:t>
              </a:r>
            </a:p>
          </p:txBody>
        </p:sp>
        <p:sp>
          <p:nvSpPr>
            <p:cNvPr id="27" name="Seta: para a Direita 26">
              <a:extLst>
                <a:ext uri="{FF2B5EF4-FFF2-40B4-BE49-F238E27FC236}">
                  <a16:creationId xmlns:a16="http://schemas.microsoft.com/office/drawing/2014/main" id="{99812388-A807-6CA8-8FB5-24E04DE30264}"/>
                </a:ext>
              </a:extLst>
            </p:cNvPr>
            <p:cNvSpPr/>
            <p:nvPr/>
          </p:nvSpPr>
          <p:spPr>
            <a:xfrm>
              <a:off x="7092300" y="4624061"/>
              <a:ext cx="514905" cy="369331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3BE50422-7B22-F537-A0A4-D9A41417158A}"/>
                </a:ext>
              </a:extLst>
            </p:cNvPr>
            <p:cNvSpPr/>
            <p:nvPr/>
          </p:nvSpPr>
          <p:spPr>
            <a:xfrm>
              <a:off x="4980002" y="4624061"/>
              <a:ext cx="514905" cy="369331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184F248-1AB6-B834-8259-9BB8842F2CDA}"/>
                </a:ext>
              </a:extLst>
            </p:cNvPr>
            <p:cNvSpPr/>
            <p:nvPr/>
          </p:nvSpPr>
          <p:spPr>
            <a:xfrm>
              <a:off x="5583991" y="4351526"/>
              <a:ext cx="1419225" cy="9144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Conta AWS </a:t>
              </a:r>
              <a:r>
                <a:rPr lang="pt-BR" dirty="0" err="1"/>
                <a:t>Sandbox</a:t>
              </a:r>
              <a:endParaRPr lang="pt-BR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8C16A68-4047-5E3B-AE73-FFE2FB0D49B4}"/>
              </a:ext>
            </a:extLst>
          </p:cNvPr>
          <p:cNvGrpSpPr/>
          <p:nvPr/>
        </p:nvGrpSpPr>
        <p:grpSpPr>
          <a:xfrm>
            <a:off x="5065735" y="2980663"/>
            <a:ext cx="4140017" cy="1156216"/>
            <a:chOff x="4969750" y="3311130"/>
            <a:chExt cx="4140017" cy="1156216"/>
          </a:xfrm>
        </p:grpSpPr>
        <p:sp>
          <p:nvSpPr>
            <p:cNvPr id="18" name="Seta: para a Direita 17">
              <a:extLst>
                <a:ext uri="{FF2B5EF4-FFF2-40B4-BE49-F238E27FC236}">
                  <a16:creationId xmlns:a16="http://schemas.microsoft.com/office/drawing/2014/main" id="{ABC9A421-FA7E-C3E7-3708-326EA5BB1B76}"/>
                </a:ext>
              </a:extLst>
            </p:cNvPr>
            <p:cNvSpPr/>
            <p:nvPr/>
          </p:nvSpPr>
          <p:spPr>
            <a:xfrm>
              <a:off x="4969750" y="3626998"/>
              <a:ext cx="514905" cy="369331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C5941893-1471-BD64-B17E-120F8EC12BE3}"/>
                </a:ext>
              </a:extLst>
            </p:cNvPr>
            <p:cNvSpPr/>
            <p:nvPr/>
          </p:nvSpPr>
          <p:spPr>
            <a:xfrm>
              <a:off x="5569493" y="3354464"/>
              <a:ext cx="1419225" cy="9144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Conta AWS </a:t>
              </a:r>
              <a:r>
                <a:rPr lang="pt-BR" dirty="0" err="1"/>
                <a:t>Sandbox</a:t>
              </a:r>
              <a:endParaRPr lang="pt-BR" dirty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E9D1C15-7B4A-E9FB-690A-DDA0451C66F1}"/>
                </a:ext>
              </a:extLst>
            </p:cNvPr>
            <p:cNvSpPr/>
            <p:nvPr/>
          </p:nvSpPr>
          <p:spPr>
            <a:xfrm>
              <a:off x="7673300" y="3311130"/>
              <a:ext cx="1436467" cy="11562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VPC</a:t>
              </a:r>
            </a:p>
          </p:txBody>
        </p:sp>
        <p:sp>
          <p:nvSpPr>
            <p:cNvPr id="13" name="Seta: para a Direita 12">
              <a:extLst>
                <a:ext uri="{FF2B5EF4-FFF2-40B4-BE49-F238E27FC236}">
                  <a16:creationId xmlns:a16="http://schemas.microsoft.com/office/drawing/2014/main" id="{86B8FE2A-C340-BA44-A74F-6E32D579B92A}"/>
                </a:ext>
              </a:extLst>
            </p:cNvPr>
            <p:cNvSpPr/>
            <p:nvPr/>
          </p:nvSpPr>
          <p:spPr>
            <a:xfrm>
              <a:off x="7073556" y="3704573"/>
              <a:ext cx="514905" cy="369331"/>
            </a:xfrm>
            <a:prstGeom prst="rightArrow">
              <a:avLst/>
            </a:prstGeom>
            <a:solidFill>
              <a:srgbClr val="4472C4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6BEF60A-9221-B884-B7AD-106439A71E4A}"/>
              </a:ext>
            </a:extLst>
          </p:cNvPr>
          <p:cNvGrpSpPr/>
          <p:nvPr/>
        </p:nvGrpSpPr>
        <p:grpSpPr>
          <a:xfrm>
            <a:off x="5059963" y="5457195"/>
            <a:ext cx="4145789" cy="1156216"/>
            <a:chOff x="4996918" y="5457195"/>
            <a:chExt cx="4145789" cy="1156216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C9EE2E7-F712-B304-4836-9DE3A2F1D2D5}"/>
                </a:ext>
              </a:extLst>
            </p:cNvPr>
            <p:cNvSpPr/>
            <p:nvPr/>
          </p:nvSpPr>
          <p:spPr>
            <a:xfrm>
              <a:off x="7706240" y="5457195"/>
              <a:ext cx="1436467" cy="1156216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VPC</a:t>
              </a:r>
            </a:p>
          </p:txBody>
        </p:sp>
        <p:sp>
          <p:nvSpPr>
            <p:cNvPr id="4" name="Seta: para a Direita 3">
              <a:extLst>
                <a:ext uri="{FF2B5EF4-FFF2-40B4-BE49-F238E27FC236}">
                  <a16:creationId xmlns:a16="http://schemas.microsoft.com/office/drawing/2014/main" id="{1290D783-7F39-EB31-5486-4E3E45DAED85}"/>
                </a:ext>
              </a:extLst>
            </p:cNvPr>
            <p:cNvSpPr/>
            <p:nvPr/>
          </p:nvSpPr>
          <p:spPr>
            <a:xfrm>
              <a:off x="4996918" y="5850638"/>
              <a:ext cx="514905" cy="369331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84EE5E-78AF-ED3C-6C56-C911B0B3EA76}"/>
                </a:ext>
              </a:extLst>
            </p:cNvPr>
            <p:cNvSpPr/>
            <p:nvPr/>
          </p:nvSpPr>
          <p:spPr>
            <a:xfrm>
              <a:off x="5598585" y="5578103"/>
              <a:ext cx="1419225" cy="914400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Conta AWS </a:t>
              </a:r>
              <a:r>
                <a:rPr lang="pt-BR" dirty="0" err="1"/>
                <a:t>Sandbox</a:t>
              </a:r>
              <a:endParaRPr lang="pt-BR" dirty="0"/>
            </a:p>
          </p:txBody>
        </p:sp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F07B1336-D745-BEF8-6D8C-5239CA944616}"/>
                </a:ext>
              </a:extLst>
            </p:cNvPr>
            <p:cNvSpPr/>
            <p:nvPr/>
          </p:nvSpPr>
          <p:spPr>
            <a:xfrm>
              <a:off x="7104572" y="5850638"/>
              <a:ext cx="514905" cy="369331"/>
            </a:xfrm>
            <a:prstGeom prst="rightArrow">
              <a:avLst/>
            </a:prstGeom>
            <a:solidFill>
              <a:srgbClr val="70AD47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have Esquerda 31">
            <a:extLst>
              <a:ext uri="{FF2B5EF4-FFF2-40B4-BE49-F238E27FC236}">
                <a16:creationId xmlns:a16="http://schemas.microsoft.com/office/drawing/2014/main" id="{2D6028A5-4916-66EA-B629-EE239A068A81}"/>
              </a:ext>
            </a:extLst>
          </p:cNvPr>
          <p:cNvSpPr/>
          <p:nvPr/>
        </p:nvSpPr>
        <p:spPr>
          <a:xfrm>
            <a:off x="9265022" y="4321322"/>
            <a:ext cx="239172" cy="1022865"/>
          </a:xfrm>
          <a:prstGeom prst="leftBrace">
            <a:avLst/>
          </a:prstGeom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D7D3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3264A42-6512-DF58-9EDE-145606799C56}"/>
              </a:ext>
            </a:extLst>
          </p:cNvPr>
          <p:cNvSpPr txBox="1"/>
          <p:nvPr/>
        </p:nvSpPr>
        <p:spPr>
          <a:xfrm>
            <a:off x="9420891" y="4385862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ED7D31"/>
                </a:solidFill>
              </a:rPr>
              <a:t>Provisiona serviços e monta o </a:t>
            </a:r>
            <a:r>
              <a:rPr lang="pt-BR" sz="1200" dirty="0" err="1">
                <a:solidFill>
                  <a:srgbClr val="ED7D31"/>
                </a:solidFill>
              </a:rPr>
              <a:t>lab</a:t>
            </a:r>
            <a:endParaRPr lang="pt-BR" sz="1200" dirty="0">
              <a:solidFill>
                <a:srgbClr val="ED7D31"/>
              </a:solidFill>
            </a:endParaRPr>
          </a:p>
        </p:txBody>
      </p:sp>
      <p:sp>
        <p:nvSpPr>
          <p:cNvPr id="43" name="Chave Esquerda 42">
            <a:extLst>
              <a:ext uri="{FF2B5EF4-FFF2-40B4-BE49-F238E27FC236}">
                <a16:creationId xmlns:a16="http://schemas.microsoft.com/office/drawing/2014/main" id="{32ECBFF6-AA7D-2E20-0888-0DD6FA4CE7E2}"/>
              </a:ext>
            </a:extLst>
          </p:cNvPr>
          <p:cNvSpPr/>
          <p:nvPr/>
        </p:nvSpPr>
        <p:spPr>
          <a:xfrm>
            <a:off x="9265022" y="5513563"/>
            <a:ext cx="239172" cy="1022865"/>
          </a:xfrm>
          <a:prstGeom prst="leftBrace">
            <a:avLst/>
          </a:prstGeom>
          <a:ln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0AD47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47A0802-6CA7-17B1-5229-17EB33A072CC}"/>
              </a:ext>
            </a:extLst>
          </p:cNvPr>
          <p:cNvSpPr txBox="1"/>
          <p:nvPr/>
        </p:nvSpPr>
        <p:spPr>
          <a:xfrm>
            <a:off x="9420891" y="5578103"/>
            <a:ext cx="738664" cy="914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70AD47"/>
                </a:solidFill>
              </a:rPr>
              <a:t>Provisiona serviços e monta o </a:t>
            </a:r>
            <a:r>
              <a:rPr lang="pt-BR" sz="1200" dirty="0" err="1">
                <a:solidFill>
                  <a:srgbClr val="70AD47"/>
                </a:solidFill>
              </a:rPr>
              <a:t>lab</a:t>
            </a:r>
            <a:endParaRPr lang="pt-BR" sz="1200" dirty="0">
              <a:solidFill>
                <a:srgbClr val="70AD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952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628</Words>
  <Application>Microsoft Office PowerPoint</Application>
  <PresentationFormat>Widescreen</PresentationFormat>
  <Paragraphs>173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Tanajura, Davi</dc:creator>
  <cp:lastModifiedBy>Tanajura, Davi</cp:lastModifiedBy>
  <cp:revision>1</cp:revision>
  <dcterms:created xsi:type="dcterms:W3CDTF">2023-07-26T12:43:20Z</dcterms:created>
  <dcterms:modified xsi:type="dcterms:W3CDTF">2023-09-29T14:00:41Z</dcterms:modified>
</cp:coreProperties>
</file>